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312" r:id="rId2"/>
    <p:sldId id="510" r:id="rId3"/>
    <p:sldId id="667" r:id="rId4"/>
    <p:sldId id="689" r:id="rId5"/>
    <p:sldId id="690" r:id="rId6"/>
    <p:sldId id="656" r:id="rId7"/>
    <p:sldId id="503" r:id="rId8"/>
    <p:sldId id="670" r:id="rId9"/>
    <p:sldId id="489" r:id="rId10"/>
    <p:sldId id="671" r:id="rId11"/>
    <p:sldId id="672" r:id="rId12"/>
    <p:sldId id="673" r:id="rId13"/>
    <p:sldId id="674" r:id="rId14"/>
    <p:sldId id="676" r:id="rId15"/>
    <p:sldId id="693" r:id="rId16"/>
  </p:sldIdLst>
  <p:sldSz cx="9144000" cy="6858000" type="screen4x3"/>
  <p:notesSz cx="6797675" cy="9926638"/>
  <p:defaultTextStyle>
    <a:defPPr>
      <a:defRPr lang="zh-CN"/>
    </a:defPPr>
    <a:lvl1pPr algn="l" rtl="0" eaLnBrk="0" fontAlgn="base" hangingPunct="0">
      <a:spcBef>
        <a:spcPct val="0"/>
      </a:spcBef>
      <a:spcAft>
        <a:spcPct val="0"/>
      </a:spcAft>
      <a:defRPr kern="1200">
        <a:solidFill>
          <a:schemeClr val="tx1"/>
        </a:solidFill>
        <a:latin typeface="Arial" charset="0"/>
        <a:ea typeface="SimSun" pitchFamily="2" charset="-122"/>
        <a:cs typeface="+mn-cs"/>
      </a:defRPr>
    </a:lvl1pPr>
    <a:lvl2pPr marL="457200" algn="l" rtl="0" eaLnBrk="0" fontAlgn="base" hangingPunct="0">
      <a:spcBef>
        <a:spcPct val="0"/>
      </a:spcBef>
      <a:spcAft>
        <a:spcPct val="0"/>
      </a:spcAft>
      <a:defRPr kern="1200">
        <a:solidFill>
          <a:schemeClr val="tx1"/>
        </a:solidFill>
        <a:latin typeface="Arial" charset="0"/>
        <a:ea typeface="SimSun" pitchFamily="2" charset="-122"/>
        <a:cs typeface="+mn-cs"/>
      </a:defRPr>
    </a:lvl2pPr>
    <a:lvl3pPr marL="914400" algn="l" rtl="0" eaLnBrk="0" fontAlgn="base" hangingPunct="0">
      <a:spcBef>
        <a:spcPct val="0"/>
      </a:spcBef>
      <a:spcAft>
        <a:spcPct val="0"/>
      </a:spcAft>
      <a:defRPr kern="1200">
        <a:solidFill>
          <a:schemeClr val="tx1"/>
        </a:solidFill>
        <a:latin typeface="Arial" charset="0"/>
        <a:ea typeface="SimSun" pitchFamily="2" charset="-122"/>
        <a:cs typeface="+mn-cs"/>
      </a:defRPr>
    </a:lvl3pPr>
    <a:lvl4pPr marL="1371600" algn="l" rtl="0" eaLnBrk="0" fontAlgn="base" hangingPunct="0">
      <a:spcBef>
        <a:spcPct val="0"/>
      </a:spcBef>
      <a:spcAft>
        <a:spcPct val="0"/>
      </a:spcAft>
      <a:defRPr kern="1200">
        <a:solidFill>
          <a:schemeClr val="tx1"/>
        </a:solidFill>
        <a:latin typeface="Arial" charset="0"/>
        <a:ea typeface="SimSun" pitchFamily="2" charset="-122"/>
        <a:cs typeface="+mn-cs"/>
      </a:defRPr>
    </a:lvl4pPr>
    <a:lvl5pPr marL="1828800" algn="l" rtl="0" eaLnBrk="0" fontAlgn="base" hangingPunct="0">
      <a:spcBef>
        <a:spcPct val="0"/>
      </a:spcBef>
      <a:spcAft>
        <a:spcPct val="0"/>
      </a:spcAft>
      <a:defRPr kern="1200">
        <a:solidFill>
          <a:schemeClr val="tx1"/>
        </a:solidFill>
        <a:latin typeface="Arial" charset="0"/>
        <a:ea typeface="SimSun" pitchFamily="2" charset="-122"/>
        <a:cs typeface="+mn-cs"/>
      </a:defRPr>
    </a:lvl5pPr>
    <a:lvl6pPr marL="2286000" algn="l" defTabSz="914400" rtl="0" eaLnBrk="1" latinLnBrk="0" hangingPunct="1">
      <a:defRPr kern="1200">
        <a:solidFill>
          <a:schemeClr val="tx1"/>
        </a:solidFill>
        <a:latin typeface="Arial" charset="0"/>
        <a:ea typeface="SimSun" pitchFamily="2" charset="-122"/>
        <a:cs typeface="+mn-cs"/>
      </a:defRPr>
    </a:lvl6pPr>
    <a:lvl7pPr marL="2743200" algn="l" defTabSz="914400" rtl="0" eaLnBrk="1" latinLnBrk="0" hangingPunct="1">
      <a:defRPr kern="1200">
        <a:solidFill>
          <a:schemeClr val="tx1"/>
        </a:solidFill>
        <a:latin typeface="Arial" charset="0"/>
        <a:ea typeface="SimSun" pitchFamily="2" charset="-122"/>
        <a:cs typeface="+mn-cs"/>
      </a:defRPr>
    </a:lvl7pPr>
    <a:lvl8pPr marL="3200400" algn="l" defTabSz="914400" rtl="0" eaLnBrk="1" latinLnBrk="0" hangingPunct="1">
      <a:defRPr kern="1200">
        <a:solidFill>
          <a:schemeClr val="tx1"/>
        </a:solidFill>
        <a:latin typeface="Arial" charset="0"/>
        <a:ea typeface="SimSun" pitchFamily="2" charset="-122"/>
        <a:cs typeface="+mn-cs"/>
      </a:defRPr>
    </a:lvl8pPr>
    <a:lvl9pPr marL="3657600" algn="l" defTabSz="914400" rtl="0" eaLnBrk="1" latinLnBrk="0" hangingPunct="1">
      <a:defRPr kern="1200">
        <a:solidFill>
          <a:schemeClr val="tx1"/>
        </a:solidFill>
        <a:latin typeface="Arial" charset="0"/>
        <a:ea typeface="SimSun"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Vlasáková-dv"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ACC22D"/>
    <a:srgbClr val="004A93"/>
    <a:srgbClr val="0025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Světlý styl 3 – zvýraznění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6247" autoAdjust="0"/>
  </p:normalViewPr>
  <p:slideViewPr>
    <p:cSldViewPr>
      <p:cViewPr varScale="1">
        <p:scale>
          <a:sx n="88" d="100"/>
          <a:sy n="88" d="100"/>
        </p:scale>
        <p:origin x="1291" y="62"/>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0"/>
    </p:cViewPr>
  </p:sorter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záhlaví 1">
            <a:extLst>
              <a:ext uri="{FF2B5EF4-FFF2-40B4-BE49-F238E27FC236}">
                <a16:creationId xmlns:a16="http://schemas.microsoft.com/office/drawing/2014/main" id="{9135DC31-B84A-4B20-898E-0708E8DF2956}"/>
              </a:ext>
            </a:extLst>
          </p:cNvPr>
          <p:cNvSpPr>
            <a:spLocks noGrp="1"/>
          </p:cNvSpPr>
          <p:nvPr>
            <p:ph type="hdr" sz="quarter"/>
          </p:nvPr>
        </p:nvSpPr>
        <p:spPr>
          <a:xfrm>
            <a:off x="3" y="0"/>
            <a:ext cx="2946247" cy="496732"/>
          </a:xfrm>
          <a:prstGeom prst="rect">
            <a:avLst/>
          </a:prstGeom>
        </p:spPr>
        <p:txBody>
          <a:bodyPr vert="horz" lIns="91383" tIns="45692" rIns="91383" bIns="45692" rtlCol="0"/>
          <a:lstStyle>
            <a:lvl1pPr algn="l" eaLnBrk="1" hangingPunct="1">
              <a:defRPr sz="1200">
                <a:latin typeface="Arial" charset="0"/>
              </a:defRPr>
            </a:lvl1pPr>
          </a:lstStyle>
          <a:p>
            <a:pPr>
              <a:defRPr/>
            </a:pPr>
            <a:endParaRPr lang="cs-CZ"/>
          </a:p>
        </p:txBody>
      </p:sp>
      <p:sp>
        <p:nvSpPr>
          <p:cNvPr id="3" name="Zástupný symbol pro datum 2">
            <a:extLst>
              <a:ext uri="{FF2B5EF4-FFF2-40B4-BE49-F238E27FC236}">
                <a16:creationId xmlns:a16="http://schemas.microsoft.com/office/drawing/2014/main" id="{015AEE71-584B-4E08-96A5-1594D366FB62}"/>
              </a:ext>
            </a:extLst>
          </p:cNvPr>
          <p:cNvSpPr>
            <a:spLocks noGrp="1"/>
          </p:cNvSpPr>
          <p:nvPr>
            <p:ph type="dt" sz="quarter" idx="1"/>
          </p:nvPr>
        </p:nvSpPr>
        <p:spPr>
          <a:xfrm>
            <a:off x="3849826" y="0"/>
            <a:ext cx="2946246" cy="496732"/>
          </a:xfrm>
          <a:prstGeom prst="rect">
            <a:avLst/>
          </a:prstGeom>
        </p:spPr>
        <p:txBody>
          <a:bodyPr vert="horz" lIns="91383" tIns="45692" rIns="91383" bIns="45692" rtlCol="0"/>
          <a:lstStyle>
            <a:lvl1pPr algn="r" eaLnBrk="1" hangingPunct="1">
              <a:defRPr sz="1200">
                <a:latin typeface="Arial" charset="0"/>
              </a:defRPr>
            </a:lvl1pPr>
          </a:lstStyle>
          <a:p>
            <a:pPr>
              <a:defRPr/>
            </a:pPr>
            <a:fld id="{EBEED2F7-F7FC-44D8-B805-889CB451159C}" type="datetimeFigureOut">
              <a:rPr lang="cs-CZ"/>
              <a:pPr>
                <a:defRPr/>
              </a:pPr>
              <a:t>03.03.2023</a:t>
            </a:fld>
            <a:endParaRPr lang="cs-CZ"/>
          </a:p>
        </p:txBody>
      </p:sp>
      <p:sp>
        <p:nvSpPr>
          <p:cNvPr id="4" name="Zástupný symbol pro zápatí 3">
            <a:extLst>
              <a:ext uri="{FF2B5EF4-FFF2-40B4-BE49-F238E27FC236}">
                <a16:creationId xmlns:a16="http://schemas.microsoft.com/office/drawing/2014/main" id="{5C448290-9148-446B-9B68-9DCE43307706}"/>
              </a:ext>
            </a:extLst>
          </p:cNvPr>
          <p:cNvSpPr>
            <a:spLocks noGrp="1"/>
          </p:cNvSpPr>
          <p:nvPr>
            <p:ph type="ftr" sz="quarter" idx="2"/>
          </p:nvPr>
        </p:nvSpPr>
        <p:spPr>
          <a:xfrm>
            <a:off x="3" y="9428309"/>
            <a:ext cx="2946247" cy="496731"/>
          </a:xfrm>
          <a:prstGeom prst="rect">
            <a:avLst/>
          </a:prstGeom>
        </p:spPr>
        <p:txBody>
          <a:bodyPr vert="horz" lIns="91383" tIns="45692" rIns="91383" bIns="45692" rtlCol="0" anchor="b"/>
          <a:lstStyle>
            <a:lvl1pPr algn="l" eaLnBrk="1" hangingPunct="1">
              <a:defRPr sz="1200">
                <a:latin typeface="Arial" charset="0"/>
              </a:defRPr>
            </a:lvl1pPr>
          </a:lstStyle>
          <a:p>
            <a:pPr>
              <a:defRPr/>
            </a:pPr>
            <a:endParaRPr lang="cs-CZ"/>
          </a:p>
        </p:txBody>
      </p:sp>
      <p:sp>
        <p:nvSpPr>
          <p:cNvPr id="5" name="Zástupný symbol pro číslo snímku 4">
            <a:extLst>
              <a:ext uri="{FF2B5EF4-FFF2-40B4-BE49-F238E27FC236}">
                <a16:creationId xmlns:a16="http://schemas.microsoft.com/office/drawing/2014/main" id="{8DF14250-182E-44EA-A8D2-0B8F3C384B19}"/>
              </a:ext>
            </a:extLst>
          </p:cNvPr>
          <p:cNvSpPr>
            <a:spLocks noGrp="1"/>
          </p:cNvSpPr>
          <p:nvPr>
            <p:ph type="sldNum" sz="quarter" idx="3"/>
          </p:nvPr>
        </p:nvSpPr>
        <p:spPr>
          <a:xfrm>
            <a:off x="3849826" y="9428309"/>
            <a:ext cx="2946246" cy="496731"/>
          </a:xfrm>
          <a:prstGeom prst="rect">
            <a:avLst/>
          </a:prstGeom>
        </p:spPr>
        <p:txBody>
          <a:bodyPr vert="horz" wrap="square" lIns="91383" tIns="45692" rIns="91383" bIns="45692" numCol="1" anchor="b" anchorCtr="0" compatLnSpc="1">
            <a:prstTxWarp prst="textNoShape">
              <a:avLst/>
            </a:prstTxWarp>
          </a:bodyPr>
          <a:lstStyle>
            <a:lvl1pPr algn="r" eaLnBrk="1" hangingPunct="1">
              <a:defRPr sz="1200"/>
            </a:lvl1pPr>
          </a:lstStyle>
          <a:p>
            <a:fld id="{7DFD0CA8-EBC6-4DB8-BB51-593D0F753121}" type="slidenum">
              <a:rPr lang="cs-CZ" altLang="cs-CZ"/>
              <a:pPr/>
              <a:t>‹#›</a:t>
            </a:fld>
            <a:endParaRPr lang="cs-CZ" altLang="cs-CZ"/>
          </a:p>
        </p:txBody>
      </p:sp>
    </p:spTree>
    <p:extLst>
      <p:ext uri="{BB962C8B-B14F-4D97-AF65-F5344CB8AC3E}">
        <p14:creationId xmlns:p14="http://schemas.microsoft.com/office/powerpoint/2010/main" val="1256790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záhlaví 1">
            <a:extLst>
              <a:ext uri="{FF2B5EF4-FFF2-40B4-BE49-F238E27FC236}">
                <a16:creationId xmlns:a16="http://schemas.microsoft.com/office/drawing/2014/main" id="{2A907AA9-1D06-4697-B500-88FC4E1D9DCD}"/>
              </a:ext>
            </a:extLst>
          </p:cNvPr>
          <p:cNvSpPr>
            <a:spLocks noGrp="1"/>
          </p:cNvSpPr>
          <p:nvPr>
            <p:ph type="hdr" sz="quarter"/>
          </p:nvPr>
        </p:nvSpPr>
        <p:spPr>
          <a:xfrm>
            <a:off x="3" y="0"/>
            <a:ext cx="2946247" cy="496732"/>
          </a:xfrm>
          <a:prstGeom prst="rect">
            <a:avLst/>
          </a:prstGeom>
        </p:spPr>
        <p:txBody>
          <a:bodyPr vert="horz" lIns="91383" tIns="45692" rIns="91383" bIns="45692" rtlCol="0"/>
          <a:lstStyle>
            <a:lvl1pPr algn="l" eaLnBrk="1" hangingPunct="1">
              <a:defRPr sz="1200">
                <a:latin typeface="Arial" charset="0"/>
              </a:defRPr>
            </a:lvl1pPr>
          </a:lstStyle>
          <a:p>
            <a:pPr>
              <a:defRPr/>
            </a:pPr>
            <a:endParaRPr lang="cs-CZ"/>
          </a:p>
        </p:txBody>
      </p:sp>
      <p:sp>
        <p:nvSpPr>
          <p:cNvPr id="3" name="Zástupný symbol pro datum 2">
            <a:extLst>
              <a:ext uri="{FF2B5EF4-FFF2-40B4-BE49-F238E27FC236}">
                <a16:creationId xmlns:a16="http://schemas.microsoft.com/office/drawing/2014/main" id="{8360469E-95E4-4E80-BD0B-B9DDCFFF4B32}"/>
              </a:ext>
            </a:extLst>
          </p:cNvPr>
          <p:cNvSpPr>
            <a:spLocks noGrp="1"/>
          </p:cNvSpPr>
          <p:nvPr>
            <p:ph type="dt" idx="1"/>
          </p:nvPr>
        </p:nvSpPr>
        <p:spPr>
          <a:xfrm>
            <a:off x="3849826" y="0"/>
            <a:ext cx="2946246" cy="496732"/>
          </a:xfrm>
          <a:prstGeom prst="rect">
            <a:avLst/>
          </a:prstGeom>
        </p:spPr>
        <p:txBody>
          <a:bodyPr vert="horz" lIns="91383" tIns="45692" rIns="91383" bIns="45692" rtlCol="0"/>
          <a:lstStyle>
            <a:lvl1pPr algn="r" eaLnBrk="1" hangingPunct="1">
              <a:defRPr sz="1200">
                <a:latin typeface="Arial" charset="0"/>
              </a:defRPr>
            </a:lvl1pPr>
          </a:lstStyle>
          <a:p>
            <a:pPr>
              <a:defRPr/>
            </a:pPr>
            <a:fld id="{CD4D6619-05DD-4F21-B5BF-5AB60D54CDC2}" type="datetimeFigureOut">
              <a:rPr lang="cs-CZ"/>
              <a:pPr>
                <a:defRPr/>
              </a:pPr>
              <a:t>03.03.2023</a:t>
            </a:fld>
            <a:endParaRPr lang="cs-CZ"/>
          </a:p>
        </p:txBody>
      </p:sp>
      <p:sp>
        <p:nvSpPr>
          <p:cNvPr id="4" name="Zástupný symbol pro obrázek snímku 3">
            <a:extLst>
              <a:ext uri="{FF2B5EF4-FFF2-40B4-BE49-F238E27FC236}">
                <a16:creationId xmlns:a16="http://schemas.microsoft.com/office/drawing/2014/main" id="{49DA70C4-8BFA-41BE-9B41-76EC6CD68CDE}"/>
              </a:ext>
            </a:extLst>
          </p:cNvPr>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383" tIns="45692" rIns="91383" bIns="45692" rtlCol="0" anchor="ctr"/>
          <a:lstStyle/>
          <a:p>
            <a:pPr lvl="0"/>
            <a:endParaRPr lang="cs-CZ" noProof="0"/>
          </a:p>
        </p:txBody>
      </p:sp>
      <p:sp>
        <p:nvSpPr>
          <p:cNvPr id="5" name="Zástupný symbol pro poznámky 4">
            <a:extLst>
              <a:ext uri="{FF2B5EF4-FFF2-40B4-BE49-F238E27FC236}">
                <a16:creationId xmlns:a16="http://schemas.microsoft.com/office/drawing/2014/main" id="{9F250086-9A42-4B0A-8B75-8A3E6F87CB14}"/>
              </a:ext>
            </a:extLst>
          </p:cNvPr>
          <p:cNvSpPr>
            <a:spLocks noGrp="1"/>
          </p:cNvSpPr>
          <p:nvPr>
            <p:ph type="body" sz="quarter" idx="3"/>
          </p:nvPr>
        </p:nvSpPr>
        <p:spPr>
          <a:xfrm>
            <a:off x="679291" y="4714953"/>
            <a:ext cx="5439101" cy="4467387"/>
          </a:xfrm>
          <a:prstGeom prst="rect">
            <a:avLst/>
          </a:prstGeom>
        </p:spPr>
        <p:txBody>
          <a:bodyPr vert="horz" lIns="91383" tIns="45692" rIns="91383" bIns="45692" rtlCol="0"/>
          <a:lstStyle/>
          <a:p>
            <a:pPr lvl="0"/>
            <a:r>
              <a:rPr lang="cs-CZ" noProof="0"/>
              <a:t>Kliknutím lze upravit styly předlohy textu.</a:t>
            </a:r>
          </a:p>
          <a:p>
            <a:pPr lvl="1"/>
            <a:r>
              <a:rPr lang="cs-CZ" noProof="0"/>
              <a:t>Druhá úroveň</a:t>
            </a:r>
          </a:p>
          <a:p>
            <a:pPr lvl="2"/>
            <a:r>
              <a:rPr lang="cs-CZ" noProof="0"/>
              <a:t>Třetí úroveň</a:t>
            </a:r>
          </a:p>
          <a:p>
            <a:pPr lvl="3"/>
            <a:r>
              <a:rPr lang="cs-CZ" noProof="0"/>
              <a:t>Čtvrtá úroveň</a:t>
            </a:r>
          </a:p>
          <a:p>
            <a:pPr lvl="4"/>
            <a:r>
              <a:rPr lang="cs-CZ" noProof="0"/>
              <a:t>Pátá úroveň</a:t>
            </a:r>
          </a:p>
        </p:txBody>
      </p:sp>
      <p:sp>
        <p:nvSpPr>
          <p:cNvPr id="6" name="Zástupný symbol pro zápatí 5">
            <a:extLst>
              <a:ext uri="{FF2B5EF4-FFF2-40B4-BE49-F238E27FC236}">
                <a16:creationId xmlns:a16="http://schemas.microsoft.com/office/drawing/2014/main" id="{C05C00E1-CFD4-4DB0-B6D4-7CF5EE4CFD87}"/>
              </a:ext>
            </a:extLst>
          </p:cNvPr>
          <p:cNvSpPr>
            <a:spLocks noGrp="1"/>
          </p:cNvSpPr>
          <p:nvPr>
            <p:ph type="ftr" sz="quarter" idx="4"/>
          </p:nvPr>
        </p:nvSpPr>
        <p:spPr>
          <a:xfrm>
            <a:off x="3" y="9428309"/>
            <a:ext cx="2946247" cy="496731"/>
          </a:xfrm>
          <a:prstGeom prst="rect">
            <a:avLst/>
          </a:prstGeom>
        </p:spPr>
        <p:txBody>
          <a:bodyPr vert="horz" lIns="91383" tIns="45692" rIns="91383" bIns="45692" rtlCol="0" anchor="b"/>
          <a:lstStyle>
            <a:lvl1pPr algn="l" eaLnBrk="1" hangingPunct="1">
              <a:defRPr sz="1200">
                <a:latin typeface="Arial" charset="0"/>
              </a:defRPr>
            </a:lvl1pPr>
          </a:lstStyle>
          <a:p>
            <a:pPr>
              <a:defRPr/>
            </a:pPr>
            <a:endParaRPr lang="cs-CZ"/>
          </a:p>
        </p:txBody>
      </p:sp>
      <p:sp>
        <p:nvSpPr>
          <p:cNvPr id="7" name="Zástupný symbol pro číslo snímku 6">
            <a:extLst>
              <a:ext uri="{FF2B5EF4-FFF2-40B4-BE49-F238E27FC236}">
                <a16:creationId xmlns:a16="http://schemas.microsoft.com/office/drawing/2014/main" id="{0EDA5D56-1E38-4AAA-863F-9279D3F34687}"/>
              </a:ext>
            </a:extLst>
          </p:cNvPr>
          <p:cNvSpPr>
            <a:spLocks noGrp="1"/>
          </p:cNvSpPr>
          <p:nvPr>
            <p:ph type="sldNum" sz="quarter" idx="5"/>
          </p:nvPr>
        </p:nvSpPr>
        <p:spPr>
          <a:xfrm>
            <a:off x="3849826" y="9428309"/>
            <a:ext cx="2946246" cy="496731"/>
          </a:xfrm>
          <a:prstGeom prst="rect">
            <a:avLst/>
          </a:prstGeom>
        </p:spPr>
        <p:txBody>
          <a:bodyPr vert="horz" wrap="square" lIns="91383" tIns="45692" rIns="91383" bIns="45692" numCol="1" anchor="b" anchorCtr="0" compatLnSpc="1">
            <a:prstTxWarp prst="textNoShape">
              <a:avLst/>
            </a:prstTxWarp>
          </a:bodyPr>
          <a:lstStyle>
            <a:lvl1pPr algn="r" eaLnBrk="1" hangingPunct="1">
              <a:defRPr sz="1200"/>
            </a:lvl1pPr>
          </a:lstStyle>
          <a:p>
            <a:fld id="{481C2B84-719A-434E-B6A2-E52B13004597}" type="slidenum">
              <a:rPr lang="cs-CZ" altLang="cs-CZ"/>
              <a:pPr/>
              <a:t>‹#›</a:t>
            </a:fld>
            <a:endParaRPr lang="cs-CZ" altLang="cs-CZ"/>
          </a:p>
        </p:txBody>
      </p:sp>
    </p:spTree>
    <p:extLst>
      <p:ext uri="{BB962C8B-B14F-4D97-AF65-F5344CB8AC3E}">
        <p14:creationId xmlns:p14="http://schemas.microsoft.com/office/powerpoint/2010/main" val="187484749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SimSun" pitchFamily="2" charset="-122"/>
        <a:cs typeface="+mn-cs"/>
      </a:defRPr>
    </a:lvl1pPr>
    <a:lvl2pPr marL="457200" algn="l" rtl="0" eaLnBrk="0" fontAlgn="base" hangingPunct="0">
      <a:spcBef>
        <a:spcPct val="30000"/>
      </a:spcBef>
      <a:spcAft>
        <a:spcPct val="0"/>
      </a:spcAft>
      <a:defRPr sz="1200" kern="1200">
        <a:solidFill>
          <a:schemeClr val="tx1"/>
        </a:solidFill>
        <a:latin typeface="+mn-lt"/>
        <a:ea typeface="SimSun" pitchFamily="2" charset="-122"/>
        <a:cs typeface="+mn-cs"/>
      </a:defRPr>
    </a:lvl2pPr>
    <a:lvl3pPr marL="914400" algn="l" rtl="0" eaLnBrk="0" fontAlgn="base" hangingPunct="0">
      <a:spcBef>
        <a:spcPct val="30000"/>
      </a:spcBef>
      <a:spcAft>
        <a:spcPct val="0"/>
      </a:spcAft>
      <a:defRPr sz="1200" kern="1200">
        <a:solidFill>
          <a:schemeClr val="tx1"/>
        </a:solidFill>
        <a:latin typeface="+mn-lt"/>
        <a:ea typeface="SimSun" pitchFamily="2" charset="-122"/>
        <a:cs typeface="+mn-cs"/>
      </a:defRPr>
    </a:lvl3pPr>
    <a:lvl4pPr marL="1371600" algn="l" rtl="0" eaLnBrk="0" fontAlgn="base" hangingPunct="0">
      <a:spcBef>
        <a:spcPct val="30000"/>
      </a:spcBef>
      <a:spcAft>
        <a:spcPct val="0"/>
      </a:spcAft>
      <a:defRPr sz="1200" kern="1200">
        <a:solidFill>
          <a:schemeClr val="tx1"/>
        </a:solidFill>
        <a:latin typeface="+mn-lt"/>
        <a:ea typeface="SimSun" pitchFamily="2" charset="-122"/>
        <a:cs typeface="+mn-cs"/>
      </a:defRPr>
    </a:lvl4pPr>
    <a:lvl5pPr marL="1828800" algn="l" rtl="0" eaLnBrk="0" fontAlgn="base" hangingPunct="0">
      <a:spcBef>
        <a:spcPct val="30000"/>
      </a:spcBef>
      <a:spcAft>
        <a:spcPct val="0"/>
      </a:spcAft>
      <a:defRPr sz="1200" kern="1200">
        <a:solidFill>
          <a:schemeClr val="tx1"/>
        </a:solidFill>
        <a:latin typeface="+mn-lt"/>
        <a:ea typeface="SimSun"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Kliknutím lze upravit styl.</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cs-CZ"/>
              <a:t>Kliknutím lze upravit styl předlohy.</a:t>
            </a:r>
          </a:p>
        </p:txBody>
      </p:sp>
      <p:sp>
        <p:nvSpPr>
          <p:cNvPr id="4" name="Zástupný symbol pro datum 3">
            <a:extLst>
              <a:ext uri="{FF2B5EF4-FFF2-40B4-BE49-F238E27FC236}">
                <a16:creationId xmlns:a16="http://schemas.microsoft.com/office/drawing/2014/main" id="{8D6CC9E8-D445-49AF-BC70-D7758654F577}"/>
              </a:ext>
            </a:extLst>
          </p:cNvPr>
          <p:cNvSpPr>
            <a:spLocks noGrp="1" noChangeArrowheads="1"/>
          </p:cNvSpPr>
          <p:nvPr>
            <p:ph type="dt" sz="half" idx="10"/>
          </p:nvPr>
        </p:nvSpPr>
        <p:spPr>
          <a:ln/>
        </p:spPr>
        <p:txBody>
          <a:bodyPr/>
          <a:lstStyle>
            <a:lvl1pPr>
              <a:defRPr/>
            </a:lvl1pPr>
          </a:lstStyle>
          <a:p>
            <a:pPr>
              <a:defRPr/>
            </a:pPr>
            <a:fld id="{781347BA-9154-4277-8206-CC0ED48ABFBA}" type="datetime1">
              <a:rPr lang="en-US" altLang="zh-CN"/>
              <a:pPr>
                <a:defRPr/>
              </a:pPr>
              <a:t>3/3/2023</a:t>
            </a:fld>
            <a:endParaRPr lang="cs-CZ" altLang="zh-CN" sz="1800">
              <a:solidFill>
                <a:schemeClr val="tx1"/>
              </a:solidFill>
            </a:endParaRPr>
          </a:p>
        </p:txBody>
      </p:sp>
      <p:sp>
        <p:nvSpPr>
          <p:cNvPr id="5" name="Zástupný symbol pro zápatí 4">
            <a:extLst>
              <a:ext uri="{FF2B5EF4-FFF2-40B4-BE49-F238E27FC236}">
                <a16:creationId xmlns:a16="http://schemas.microsoft.com/office/drawing/2014/main" id="{029F077A-08B7-4302-801F-01BB4A5820AD}"/>
              </a:ext>
            </a:extLst>
          </p:cNvPr>
          <p:cNvSpPr>
            <a:spLocks noGrp="1" noChangeArrowheads="1"/>
          </p:cNvSpPr>
          <p:nvPr>
            <p:ph type="ftr" sz="quarter" idx="11"/>
          </p:nvPr>
        </p:nvSpPr>
        <p:spPr>
          <a:ln/>
        </p:spPr>
        <p:txBody>
          <a:bodyPr/>
          <a:lstStyle>
            <a:lvl1pPr>
              <a:defRPr/>
            </a:lvl1pPr>
          </a:lstStyle>
          <a:p>
            <a:pPr>
              <a:defRPr/>
            </a:pPr>
            <a:endParaRPr lang="cs-CZ"/>
          </a:p>
        </p:txBody>
      </p:sp>
      <p:sp>
        <p:nvSpPr>
          <p:cNvPr id="6" name="Zástupný symbol pro číslo snímku 5">
            <a:extLst>
              <a:ext uri="{FF2B5EF4-FFF2-40B4-BE49-F238E27FC236}">
                <a16:creationId xmlns:a16="http://schemas.microsoft.com/office/drawing/2014/main" id="{B3B1415D-9E96-4D84-91D9-A3A047B0854B}"/>
              </a:ext>
            </a:extLst>
          </p:cNvPr>
          <p:cNvSpPr>
            <a:spLocks noGrp="1" noChangeArrowheads="1"/>
          </p:cNvSpPr>
          <p:nvPr>
            <p:ph type="sldNum" sz="quarter" idx="12"/>
          </p:nvPr>
        </p:nvSpPr>
        <p:spPr>
          <a:ln/>
        </p:spPr>
        <p:txBody>
          <a:bodyPr/>
          <a:lstStyle>
            <a:lvl1pPr>
              <a:defRPr/>
            </a:lvl1pPr>
          </a:lstStyle>
          <a:p>
            <a:fld id="{22984695-0CAF-479B-933A-792C48E08905}" type="slidenum">
              <a:rPr lang="cs-CZ" altLang="zh-CN"/>
              <a:pPr/>
              <a:t>‹#›</a:t>
            </a:fld>
            <a:endParaRPr lang="cs-CZ" altLang="zh-CN" sz="1800">
              <a:solidFill>
                <a:schemeClr val="tx1"/>
              </a:solidFill>
            </a:endParaRPr>
          </a:p>
        </p:txBody>
      </p:sp>
    </p:spTree>
    <p:extLst>
      <p:ext uri="{BB962C8B-B14F-4D97-AF65-F5344CB8AC3E}">
        <p14:creationId xmlns:p14="http://schemas.microsoft.com/office/powerpoint/2010/main" val="1673800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D6CC9E8-D445-49AF-BC70-D7758654F577}"/>
              </a:ext>
            </a:extLst>
          </p:cNvPr>
          <p:cNvSpPr>
            <a:spLocks noGrp="1" noChangeArrowheads="1"/>
          </p:cNvSpPr>
          <p:nvPr>
            <p:ph type="dt" sz="half" idx="10"/>
          </p:nvPr>
        </p:nvSpPr>
        <p:spPr>
          <a:ln/>
        </p:spPr>
        <p:txBody>
          <a:bodyPr/>
          <a:lstStyle>
            <a:lvl1pPr>
              <a:defRPr/>
            </a:lvl1pPr>
          </a:lstStyle>
          <a:p>
            <a:pPr>
              <a:defRPr/>
            </a:pPr>
            <a:fld id="{F81B9CB4-7F21-417B-948D-41AFDFB1E09E}" type="datetime1">
              <a:rPr lang="en-US" altLang="zh-CN"/>
              <a:pPr>
                <a:defRPr/>
              </a:pPr>
              <a:t>3/3/2023</a:t>
            </a:fld>
            <a:endParaRPr lang="cs-CZ" altLang="zh-CN" sz="1800">
              <a:solidFill>
                <a:schemeClr val="tx1"/>
              </a:solidFill>
            </a:endParaRPr>
          </a:p>
        </p:txBody>
      </p:sp>
      <p:sp>
        <p:nvSpPr>
          <p:cNvPr id="5" name="Zástupný symbol pro zápatí 4">
            <a:extLst>
              <a:ext uri="{FF2B5EF4-FFF2-40B4-BE49-F238E27FC236}">
                <a16:creationId xmlns:a16="http://schemas.microsoft.com/office/drawing/2014/main" id="{029F077A-08B7-4302-801F-01BB4A5820AD}"/>
              </a:ext>
            </a:extLst>
          </p:cNvPr>
          <p:cNvSpPr>
            <a:spLocks noGrp="1" noChangeArrowheads="1"/>
          </p:cNvSpPr>
          <p:nvPr>
            <p:ph type="ftr" sz="quarter" idx="11"/>
          </p:nvPr>
        </p:nvSpPr>
        <p:spPr>
          <a:ln/>
        </p:spPr>
        <p:txBody>
          <a:bodyPr/>
          <a:lstStyle>
            <a:lvl1pPr>
              <a:defRPr/>
            </a:lvl1pPr>
          </a:lstStyle>
          <a:p>
            <a:pPr>
              <a:defRPr/>
            </a:pPr>
            <a:endParaRPr lang="cs-CZ"/>
          </a:p>
        </p:txBody>
      </p:sp>
      <p:sp>
        <p:nvSpPr>
          <p:cNvPr id="6" name="Zástupný symbol pro číslo snímku 5">
            <a:extLst>
              <a:ext uri="{FF2B5EF4-FFF2-40B4-BE49-F238E27FC236}">
                <a16:creationId xmlns:a16="http://schemas.microsoft.com/office/drawing/2014/main" id="{B3B1415D-9E96-4D84-91D9-A3A047B0854B}"/>
              </a:ext>
            </a:extLst>
          </p:cNvPr>
          <p:cNvSpPr>
            <a:spLocks noGrp="1" noChangeArrowheads="1"/>
          </p:cNvSpPr>
          <p:nvPr>
            <p:ph type="sldNum" sz="quarter" idx="12"/>
          </p:nvPr>
        </p:nvSpPr>
        <p:spPr>
          <a:ln/>
        </p:spPr>
        <p:txBody>
          <a:bodyPr/>
          <a:lstStyle>
            <a:lvl1pPr>
              <a:defRPr/>
            </a:lvl1pPr>
          </a:lstStyle>
          <a:p>
            <a:fld id="{DA331F0E-7461-4F51-A323-911FD214D34F}" type="slidenum">
              <a:rPr lang="cs-CZ" altLang="zh-CN"/>
              <a:pPr/>
              <a:t>‹#›</a:t>
            </a:fld>
            <a:endParaRPr lang="cs-CZ" altLang="zh-CN" sz="1800">
              <a:solidFill>
                <a:schemeClr val="tx1"/>
              </a:solidFill>
            </a:endParaRPr>
          </a:p>
        </p:txBody>
      </p:sp>
    </p:spTree>
    <p:extLst>
      <p:ext uri="{BB962C8B-B14F-4D97-AF65-F5344CB8AC3E}">
        <p14:creationId xmlns:p14="http://schemas.microsoft.com/office/powerpoint/2010/main" val="4126889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D6CC9E8-D445-49AF-BC70-D7758654F577}"/>
              </a:ext>
            </a:extLst>
          </p:cNvPr>
          <p:cNvSpPr>
            <a:spLocks noGrp="1" noChangeArrowheads="1"/>
          </p:cNvSpPr>
          <p:nvPr>
            <p:ph type="dt" sz="half" idx="10"/>
          </p:nvPr>
        </p:nvSpPr>
        <p:spPr>
          <a:ln/>
        </p:spPr>
        <p:txBody>
          <a:bodyPr/>
          <a:lstStyle>
            <a:lvl1pPr>
              <a:defRPr/>
            </a:lvl1pPr>
          </a:lstStyle>
          <a:p>
            <a:pPr>
              <a:defRPr/>
            </a:pPr>
            <a:fld id="{6305AF72-6ABF-48E3-8D27-543A550E3051}" type="datetime1">
              <a:rPr lang="en-US" altLang="zh-CN"/>
              <a:pPr>
                <a:defRPr/>
              </a:pPr>
              <a:t>3/3/2023</a:t>
            </a:fld>
            <a:endParaRPr lang="cs-CZ" altLang="zh-CN" sz="1800">
              <a:solidFill>
                <a:schemeClr val="tx1"/>
              </a:solidFill>
            </a:endParaRPr>
          </a:p>
        </p:txBody>
      </p:sp>
      <p:sp>
        <p:nvSpPr>
          <p:cNvPr id="5" name="Zástupný symbol pro zápatí 4">
            <a:extLst>
              <a:ext uri="{FF2B5EF4-FFF2-40B4-BE49-F238E27FC236}">
                <a16:creationId xmlns:a16="http://schemas.microsoft.com/office/drawing/2014/main" id="{029F077A-08B7-4302-801F-01BB4A5820AD}"/>
              </a:ext>
            </a:extLst>
          </p:cNvPr>
          <p:cNvSpPr>
            <a:spLocks noGrp="1" noChangeArrowheads="1"/>
          </p:cNvSpPr>
          <p:nvPr>
            <p:ph type="ftr" sz="quarter" idx="11"/>
          </p:nvPr>
        </p:nvSpPr>
        <p:spPr>
          <a:ln/>
        </p:spPr>
        <p:txBody>
          <a:bodyPr/>
          <a:lstStyle>
            <a:lvl1pPr>
              <a:defRPr/>
            </a:lvl1pPr>
          </a:lstStyle>
          <a:p>
            <a:pPr>
              <a:defRPr/>
            </a:pPr>
            <a:endParaRPr lang="cs-CZ"/>
          </a:p>
        </p:txBody>
      </p:sp>
      <p:sp>
        <p:nvSpPr>
          <p:cNvPr id="6" name="Zástupný symbol pro číslo snímku 5">
            <a:extLst>
              <a:ext uri="{FF2B5EF4-FFF2-40B4-BE49-F238E27FC236}">
                <a16:creationId xmlns:a16="http://schemas.microsoft.com/office/drawing/2014/main" id="{B3B1415D-9E96-4D84-91D9-A3A047B0854B}"/>
              </a:ext>
            </a:extLst>
          </p:cNvPr>
          <p:cNvSpPr>
            <a:spLocks noGrp="1" noChangeArrowheads="1"/>
          </p:cNvSpPr>
          <p:nvPr>
            <p:ph type="sldNum" sz="quarter" idx="12"/>
          </p:nvPr>
        </p:nvSpPr>
        <p:spPr>
          <a:ln/>
        </p:spPr>
        <p:txBody>
          <a:bodyPr/>
          <a:lstStyle>
            <a:lvl1pPr>
              <a:defRPr/>
            </a:lvl1pPr>
          </a:lstStyle>
          <a:p>
            <a:fld id="{A7B4CA78-0223-4FEF-8842-0FCED5568B07}" type="slidenum">
              <a:rPr lang="cs-CZ" altLang="zh-CN"/>
              <a:pPr/>
              <a:t>‹#›</a:t>
            </a:fld>
            <a:endParaRPr lang="cs-CZ" altLang="zh-CN" sz="1800">
              <a:solidFill>
                <a:schemeClr val="tx1"/>
              </a:solidFill>
            </a:endParaRPr>
          </a:p>
        </p:txBody>
      </p:sp>
    </p:spTree>
    <p:extLst>
      <p:ext uri="{BB962C8B-B14F-4D97-AF65-F5344CB8AC3E}">
        <p14:creationId xmlns:p14="http://schemas.microsoft.com/office/powerpoint/2010/main" val="39397723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lastní rozlože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274638"/>
            <a:ext cx="8229600" cy="1143000"/>
          </a:xfrm>
        </p:spPr>
        <p:txBody>
          <a:bodyPr/>
          <a:lstStyle/>
          <a:p>
            <a:r>
              <a:rPr lang="cs-CZ"/>
              <a:t>Kliknutím lze upravit styl.</a:t>
            </a:r>
          </a:p>
        </p:txBody>
      </p:sp>
      <p:sp>
        <p:nvSpPr>
          <p:cNvPr id="3" name="Zástupný symbol pro datum 3">
            <a:extLst>
              <a:ext uri="{FF2B5EF4-FFF2-40B4-BE49-F238E27FC236}">
                <a16:creationId xmlns:a16="http://schemas.microsoft.com/office/drawing/2014/main" id="{8D6CC9E8-D445-49AF-BC70-D7758654F577}"/>
              </a:ext>
            </a:extLst>
          </p:cNvPr>
          <p:cNvSpPr>
            <a:spLocks noGrp="1" noChangeArrowheads="1"/>
          </p:cNvSpPr>
          <p:nvPr>
            <p:ph type="dt" sz="half" idx="10"/>
          </p:nvPr>
        </p:nvSpPr>
        <p:spPr>
          <a:ln/>
        </p:spPr>
        <p:txBody>
          <a:bodyPr/>
          <a:lstStyle>
            <a:lvl1pPr>
              <a:defRPr/>
            </a:lvl1pPr>
          </a:lstStyle>
          <a:p>
            <a:pPr>
              <a:defRPr/>
            </a:pPr>
            <a:fld id="{924A2C0F-24B1-461A-A135-BD99ADDB5447}" type="datetime1">
              <a:rPr lang="en-US" altLang="zh-CN"/>
              <a:pPr>
                <a:defRPr/>
              </a:pPr>
              <a:t>3/3/2023</a:t>
            </a:fld>
            <a:endParaRPr lang="cs-CZ" altLang="zh-CN" sz="1800">
              <a:solidFill>
                <a:schemeClr val="tx1"/>
              </a:solidFill>
            </a:endParaRPr>
          </a:p>
        </p:txBody>
      </p:sp>
      <p:sp>
        <p:nvSpPr>
          <p:cNvPr id="4" name="Zástupný symbol pro zápatí 4">
            <a:extLst>
              <a:ext uri="{FF2B5EF4-FFF2-40B4-BE49-F238E27FC236}">
                <a16:creationId xmlns:a16="http://schemas.microsoft.com/office/drawing/2014/main" id="{029F077A-08B7-4302-801F-01BB4A5820AD}"/>
              </a:ext>
            </a:extLst>
          </p:cNvPr>
          <p:cNvSpPr>
            <a:spLocks noGrp="1" noChangeArrowheads="1"/>
          </p:cNvSpPr>
          <p:nvPr>
            <p:ph type="ftr" sz="quarter" idx="11"/>
          </p:nvPr>
        </p:nvSpPr>
        <p:spPr>
          <a:ln/>
        </p:spPr>
        <p:txBody>
          <a:bodyPr/>
          <a:lstStyle>
            <a:lvl1pPr>
              <a:defRPr/>
            </a:lvl1pPr>
          </a:lstStyle>
          <a:p>
            <a:pPr>
              <a:defRPr/>
            </a:pPr>
            <a:endParaRPr lang="cs-CZ"/>
          </a:p>
        </p:txBody>
      </p:sp>
      <p:sp>
        <p:nvSpPr>
          <p:cNvPr id="5" name="Zástupný symbol pro číslo snímku 5">
            <a:extLst>
              <a:ext uri="{FF2B5EF4-FFF2-40B4-BE49-F238E27FC236}">
                <a16:creationId xmlns:a16="http://schemas.microsoft.com/office/drawing/2014/main" id="{B3B1415D-9E96-4D84-91D9-A3A047B0854B}"/>
              </a:ext>
            </a:extLst>
          </p:cNvPr>
          <p:cNvSpPr>
            <a:spLocks noGrp="1" noChangeArrowheads="1"/>
          </p:cNvSpPr>
          <p:nvPr>
            <p:ph type="sldNum" sz="quarter" idx="12"/>
          </p:nvPr>
        </p:nvSpPr>
        <p:spPr>
          <a:ln/>
        </p:spPr>
        <p:txBody>
          <a:bodyPr/>
          <a:lstStyle>
            <a:lvl1pPr>
              <a:defRPr/>
            </a:lvl1pPr>
          </a:lstStyle>
          <a:p>
            <a:fld id="{D22BFB0E-7FC8-4ACD-B256-0D12BDB6D16C}" type="slidenum">
              <a:rPr lang="cs-CZ" altLang="zh-CN"/>
              <a:pPr/>
              <a:t>‹#›</a:t>
            </a:fld>
            <a:endParaRPr lang="cs-CZ" altLang="zh-CN" sz="1800">
              <a:solidFill>
                <a:schemeClr val="tx1"/>
              </a:solidFill>
            </a:endParaRPr>
          </a:p>
        </p:txBody>
      </p:sp>
    </p:spTree>
    <p:extLst>
      <p:ext uri="{BB962C8B-B14F-4D97-AF65-F5344CB8AC3E}">
        <p14:creationId xmlns:p14="http://schemas.microsoft.com/office/powerpoint/2010/main" val="1718750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a:extLst>
              <a:ext uri="{FF2B5EF4-FFF2-40B4-BE49-F238E27FC236}">
                <a16:creationId xmlns:a16="http://schemas.microsoft.com/office/drawing/2014/main" id="{8D6CC9E8-D445-49AF-BC70-D7758654F577}"/>
              </a:ext>
            </a:extLst>
          </p:cNvPr>
          <p:cNvSpPr>
            <a:spLocks noGrp="1" noChangeArrowheads="1"/>
          </p:cNvSpPr>
          <p:nvPr>
            <p:ph type="dt" sz="half" idx="10"/>
          </p:nvPr>
        </p:nvSpPr>
        <p:spPr>
          <a:ln/>
        </p:spPr>
        <p:txBody>
          <a:bodyPr/>
          <a:lstStyle>
            <a:lvl1pPr>
              <a:defRPr/>
            </a:lvl1pPr>
          </a:lstStyle>
          <a:p>
            <a:pPr>
              <a:defRPr/>
            </a:pPr>
            <a:fld id="{9FBEC7A3-92A8-4EED-B3C8-4D9F9D4D36C9}" type="datetime1">
              <a:rPr lang="en-US" altLang="zh-CN"/>
              <a:pPr>
                <a:defRPr/>
              </a:pPr>
              <a:t>3/3/2023</a:t>
            </a:fld>
            <a:endParaRPr lang="cs-CZ" altLang="zh-CN" sz="1800">
              <a:solidFill>
                <a:schemeClr val="tx1"/>
              </a:solidFill>
            </a:endParaRPr>
          </a:p>
        </p:txBody>
      </p:sp>
      <p:sp>
        <p:nvSpPr>
          <p:cNvPr id="5" name="Zástupný symbol pro zápatí 4">
            <a:extLst>
              <a:ext uri="{FF2B5EF4-FFF2-40B4-BE49-F238E27FC236}">
                <a16:creationId xmlns:a16="http://schemas.microsoft.com/office/drawing/2014/main" id="{029F077A-08B7-4302-801F-01BB4A5820AD}"/>
              </a:ext>
            </a:extLst>
          </p:cNvPr>
          <p:cNvSpPr>
            <a:spLocks noGrp="1" noChangeArrowheads="1"/>
          </p:cNvSpPr>
          <p:nvPr>
            <p:ph type="ftr" sz="quarter" idx="11"/>
          </p:nvPr>
        </p:nvSpPr>
        <p:spPr>
          <a:ln/>
        </p:spPr>
        <p:txBody>
          <a:bodyPr/>
          <a:lstStyle>
            <a:lvl1pPr>
              <a:defRPr/>
            </a:lvl1pPr>
          </a:lstStyle>
          <a:p>
            <a:pPr>
              <a:defRPr/>
            </a:pPr>
            <a:endParaRPr lang="cs-CZ"/>
          </a:p>
        </p:txBody>
      </p:sp>
      <p:sp>
        <p:nvSpPr>
          <p:cNvPr id="6" name="Zástupný symbol pro číslo snímku 5">
            <a:extLst>
              <a:ext uri="{FF2B5EF4-FFF2-40B4-BE49-F238E27FC236}">
                <a16:creationId xmlns:a16="http://schemas.microsoft.com/office/drawing/2014/main" id="{B3B1415D-9E96-4D84-91D9-A3A047B0854B}"/>
              </a:ext>
            </a:extLst>
          </p:cNvPr>
          <p:cNvSpPr>
            <a:spLocks noGrp="1" noChangeArrowheads="1"/>
          </p:cNvSpPr>
          <p:nvPr>
            <p:ph type="sldNum" sz="quarter" idx="12"/>
          </p:nvPr>
        </p:nvSpPr>
        <p:spPr>
          <a:ln/>
        </p:spPr>
        <p:txBody>
          <a:bodyPr/>
          <a:lstStyle>
            <a:lvl1pPr>
              <a:defRPr/>
            </a:lvl1pPr>
          </a:lstStyle>
          <a:p>
            <a:fld id="{16948183-A40B-4CAE-8B48-A17577308FCA}" type="slidenum">
              <a:rPr lang="cs-CZ" altLang="zh-CN"/>
              <a:pPr/>
              <a:t>‹#›</a:t>
            </a:fld>
            <a:endParaRPr lang="cs-CZ" altLang="zh-CN" sz="1800">
              <a:solidFill>
                <a:schemeClr val="tx1"/>
              </a:solidFill>
            </a:endParaRPr>
          </a:p>
        </p:txBody>
      </p:sp>
    </p:spTree>
    <p:extLst>
      <p:ext uri="{BB962C8B-B14F-4D97-AF65-F5344CB8AC3E}">
        <p14:creationId xmlns:p14="http://schemas.microsoft.com/office/powerpoint/2010/main" val="15184451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a:t>Kliknutím lze upravit styly předlohy textu.</a:t>
            </a:r>
          </a:p>
        </p:txBody>
      </p:sp>
      <p:sp>
        <p:nvSpPr>
          <p:cNvPr id="4" name="Zástupný symbol pro datum 3">
            <a:extLst>
              <a:ext uri="{FF2B5EF4-FFF2-40B4-BE49-F238E27FC236}">
                <a16:creationId xmlns:a16="http://schemas.microsoft.com/office/drawing/2014/main" id="{8D6CC9E8-D445-49AF-BC70-D7758654F577}"/>
              </a:ext>
            </a:extLst>
          </p:cNvPr>
          <p:cNvSpPr>
            <a:spLocks noGrp="1" noChangeArrowheads="1"/>
          </p:cNvSpPr>
          <p:nvPr>
            <p:ph type="dt" sz="half" idx="10"/>
          </p:nvPr>
        </p:nvSpPr>
        <p:spPr>
          <a:ln/>
        </p:spPr>
        <p:txBody>
          <a:bodyPr/>
          <a:lstStyle>
            <a:lvl1pPr>
              <a:defRPr/>
            </a:lvl1pPr>
          </a:lstStyle>
          <a:p>
            <a:pPr>
              <a:defRPr/>
            </a:pPr>
            <a:fld id="{6BCC894A-38CD-4C21-B88E-FB7454F14AEF}" type="datetime1">
              <a:rPr lang="en-US" altLang="zh-CN"/>
              <a:pPr>
                <a:defRPr/>
              </a:pPr>
              <a:t>3/3/2023</a:t>
            </a:fld>
            <a:endParaRPr lang="cs-CZ" altLang="zh-CN" sz="1800">
              <a:solidFill>
                <a:schemeClr val="tx1"/>
              </a:solidFill>
            </a:endParaRPr>
          </a:p>
        </p:txBody>
      </p:sp>
      <p:sp>
        <p:nvSpPr>
          <p:cNvPr id="5" name="Zástupný symbol pro zápatí 4">
            <a:extLst>
              <a:ext uri="{FF2B5EF4-FFF2-40B4-BE49-F238E27FC236}">
                <a16:creationId xmlns:a16="http://schemas.microsoft.com/office/drawing/2014/main" id="{029F077A-08B7-4302-801F-01BB4A5820AD}"/>
              </a:ext>
            </a:extLst>
          </p:cNvPr>
          <p:cNvSpPr>
            <a:spLocks noGrp="1" noChangeArrowheads="1"/>
          </p:cNvSpPr>
          <p:nvPr>
            <p:ph type="ftr" sz="quarter" idx="11"/>
          </p:nvPr>
        </p:nvSpPr>
        <p:spPr>
          <a:ln/>
        </p:spPr>
        <p:txBody>
          <a:bodyPr/>
          <a:lstStyle>
            <a:lvl1pPr>
              <a:defRPr/>
            </a:lvl1pPr>
          </a:lstStyle>
          <a:p>
            <a:pPr>
              <a:defRPr/>
            </a:pPr>
            <a:endParaRPr lang="cs-CZ"/>
          </a:p>
        </p:txBody>
      </p:sp>
      <p:sp>
        <p:nvSpPr>
          <p:cNvPr id="6" name="Zástupný symbol pro číslo snímku 5">
            <a:extLst>
              <a:ext uri="{FF2B5EF4-FFF2-40B4-BE49-F238E27FC236}">
                <a16:creationId xmlns:a16="http://schemas.microsoft.com/office/drawing/2014/main" id="{B3B1415D-9E96-4D84-91D9-A3A047B0854B}"/>
              </a:ext>
            </a:extLst>
          </p:cNvPr>
          <p:cNvSpPr>
            <a:spLocks noGrp="1" noChangeArrowheads="1"/>
          </p:cNvSpPr>
          <p:nvPr>
            <p:ph type="sldNum" sz="quarter" idx="12"/>
          </p:nvPr>
        </p:nvSpPr>
        <p:spPr>
          <a:ln/>
        </p:spPr>
        <p:txBody>
          <a:bodyPr/>
          <a:lstStyle>
            <a:lvl1pPr>
              <a:defRPr/>
            </a:lvl1pPr>
          </a:lstStyle>
          <a:p>
            <a:fld id="{885AB512-79E8-4ADD-8CB8-FBC977A3CBE5}" type="slidenum">
              <a:rPr lang="cs-CZ" altLang="zh-CN"/>
              <a:pPr/>
              <a:t>‹#›</a:t>
            </a:fld>
            <a:endParaRPr lang="cs-CZ" altLang="zh-CN" sz="1800">
              <a:solidFill>
                <a:schemeClr val="tx1"/>
              </a:solidFill>
            </a:endParaRPr>
          </a:p>
        </p:txBody>
      </p:sp>
    </p:spTree>
    <p:extLst>
      <p:ext uri="{BB962C8B-B14F-4D97-AF65-F5344CB8AC3E}">
        <p14:creationId xmlns:p14="http://schemas.microsoft.com/office/powerpoint/2010/main" val="41718906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a:extLst>
              <a:ext uri="{FF2B5EF4-FFF2-40B4-BE49-F238E27FC236}">
                <a16:creationId xmlns:a16="http://schemas.microsoft.com/office/drawing/2014/main" id="{8D6CC9E8-D445-49AF-BC70-D7758654F577}"/>
              </a:ext>
            </a:extLst>
          </p:cNvPr>
          <p:cNvSpPr>
            <a:spLocks noGrp="1" noChangeArrowheads="1"/>
          </p:cNvSpPr>
          <p:nvPr>
            <p:ph type="dt" sz="half" idx="10"/>
          </p:nvPr>
        </p:nvSpPr>
        <p:spPr>
          <a:ln/>
        </p:spPr>
        <p:txBody>
          <a:bodyPr/>
          <a:lstStyle>
            <a:lvl1pPr>
              <a:defRPr/>
            </a:lvl1pPr>
          </a:lstStyle>
          <a:p>
            <a:pPr>
              <a:defRPr/>
            </a:pPr>
            <a:fld id="{7E8976DC-C95D-4D14-95B1-7D789E6D609F}" type="datetime1">
              <a:rPr lang="en-US" altLang="zh-CN"/>
              <a:pPr>
                <a:defRPr/>
              </a:pPr>
              <a:t>3/3/2023</a:t>
            </a:fld>
            <a:endParaRPr lang="cs-CZ" altLang="zh-CN" sz="1800">
              <a:solidFill>
                <a:schemeClr val="tx1"/>
              </a:solidFill>
            </a:endParaRPr>
          </a:p>
        </p:txBody>
      </p:sp>
      <p:sp>
        <p:nvSpPr>
          <p:cNvPr id="6" name="Zástupný symbol pro zápatí 4">
            <a:extLst>
              <a:ext uri="{FF2B5EF4-FFF2-40B4-BE49-F238E27FC236}">
                <a16:creationId xmlns:a16="http://schemas.microsoft.com/office/drawing/2014/main" id="{029F077A-08B7-4302-801F-01BB4A5820AD}"/>
              </a:ext>
            </a:extLst>
          </p:cNvPr>
          <p:cNvSpPr>
            <a:spLocks noGrp="1" noChangeArrowheads="1"/>
          </p:cNvSpPr>
          <p:nvPr>
            <p:ph type="ftr" sz="quarter" idx="11"/>
          </p:nvPr>
        </p:nvSpPr>
        <p:spPr>
          <a:ln/>
        </p:spPr>
        <p:txBody>
          <a:bodyPr/>
          <a:lstStyle>
            <a:lvl1pPr>
              <a:defRPr/>
            </a:lvl1pPr>
          </a:lstStyle>
          <a:p>
            <a:pPr>
              <a:defRPr/>
            </a:pPr>
            <a:endParaRPr lang="cs-CZ"/>
          </a:p>
        </p:txBody>
      </p:sp>
      <p:sp>
        <p:nvSpPr>
          <p:cNvPr id="7" name="Zástupný symbol pro číslo snímku 5">
            <a:extLst>
              <a:ext uri="{FF2B5EF4-FFF2-40B4-BE49-F238E27FC236}">
                <a16:creationId xmlns:a16="http://schemas.microsoft.com/office/drawing/2014/main" id="{B3B1415D-9E96-4D84-91D9-A3A047B0854B}"/>
              </a:ext>
            </a:extLst>
          </p:cNvPr>
          <p:cNvSpPr>
            <a:spLocks noGrp="1" noChangeArrowheads="1"/>
          </p:cNvSpPr>
          <p:nvPr>
            <p:ph type="sldNum" sz="quarter" idx="12"/>
          </p:nvPr>
        </p:nvSpPr>
        <p:spPr>
          <a:ln/>
        </p:spPr>
        <p:txBody>
          <a:bodyPr/>
          <a:lstStyle>
            <a:lvl1pPr>
              <a:defRPr/>
            </a:lvl1pPr>
          </a:lstStyle>
          <a:p>
            <a:fld id="{20C9DEE4-DC0D-4E28-9060-3F42E4AA6F14}" type="slidenum">
              <a:rPr lang="cs-CZ" altLang="zh-CN"/>
              <a:pPr/>
              <a:t>‹#›</a:t>
            </a:fld>
            <a:endParaRPr lang="cs-CZ" altLang="zh-CN" sz="1800">
              <a:solidFill>
                <a:schemeClr val="tx1"/>
              </a:solidFill>
            </a:endParaRPr>
          </a:p>
        </p:txBody>
      </p:sp>
    </p:spTree>
    <p:extLst>
      <p:ext uri="{BB962C8B-B14F-4D97-AF65-F5344CB8AC3E}">
        <p14:creationId xmlns:p14="http://schemas.microsoft.com/office/powerpoint/2010/main" val="2876181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a:extLst>
              <a:ext uri="{FF2B5EF4-FFF2-40B4-BE49-F238E27FC236}">
                <a16:creationId xmlns:a16="http://schemas.microsoft.com/office/drawing/2014/main" id="{8D6CC9E8-D445-49AF-BC70-D7758654F577}"/>
              </a:ext>
            </a:extLst>
          </p:cNvPr>
          <p:cNvSpPr>
            <a:spLocks noGrp="1" noChangeArrowheads="1"/>
          </p:cNvSpPr>
          <p:nvPr>
            <p:ph type="dt" sz="half" idx="10"/>
          </p:nvPr>
        </p:nvSpPr>
        <p:spPr>
          <a:ln/>
        </p:spPr>
        <p:txBody>
          <a:bodyPr/>
          <a:lstStyle>
            <a:lvl1pPr>
              <a:defRPr/>
            </a:lvl1pPr>
          </a:lstStyle>
          <a:p>
            <a:pPr>
              <a:defRPr/>
            </a:pPr>
            <a:fld id="{C0ED49D8-CD9F-45A5-A4EB-126F162A98CB}" type="datetime1">
              <a:rPr lang="en-US" altLang="zh-CN"/>
              <a:pPr>
                <a:defRPr/>
              </a:pPr>
              <a:t>3/3/2023</a:t>
            </a:fld>
            <a:endParaRPr lang="cs-CZ" altLang="zh-CN" sz="1800">
              <a:solidFill>
                <a:schemeClr val="tx1"/>
              </a:solidFill>
            </a:endParaRPr>
          </a:p>
        </p:txBody>
      </p:sp>
      <p:sp>
        <p:nvSpPr>
          <p:cNvPr id="8" name="Zástupný symbol pro zápatí 4">
            <a:extLst>
              <a:ext uri="{FF2B5EF4-FFF2-40B4-BE49-F238E27FC236}">
                <a16:creationId xmlns:a16="http://schemas.microsoft.com/office/drawing/2014/main" id="{029F077A-08B7-4302-801F-01BB4A5820AD}"/>
              </a:ext>
            </a:extLst>
          </p:cNvPr>
          <p:cNvSpPr>
            <a:spLocks noGrp="1" noChangeArrowheads="1"/>
          </p:cNvSpPr>
          <p:nvPr>
            <p:ph type="ftr" sz="quarter" idx="11"/>
          </p:nvPr>
        </p:nvSpPr>
        <p:spPr>
          <a:ln/>
        </p:spPr>
        <p:txBody>
          <a:bodyPr/>
          <a:lstStyle>
            <a:lvl1pPr>
              <a:defRPr/>
            </a:lvl1pPr>
          </a:lstStyle>
          <a:p>
            <a:pPr>
              <a:defRPr/>
            </a:pPr>
            <a:endParaRPr lang="cs-CZ"/>
          </a:p>
        </p:txBody>
      </p:sp>
      <p:sp>
        <p:nvSpPr>
          <p:cNvPr id="9" name="Zástupný symbol pro číslo snímku 5">
            <a:extLst>
              <a:ext uri="{FF2B5EF4-FFF2-40B4-BE49-F238E27FC236}">
                <a16:creationId xmlns:a16="http://schemas.microsoft.com/office/drawing/2014/main" id="{B3B1415D-9E96-4D84-91D9-A3A047B0854B}"/>
              </a:ext>
            </a:extLst>
          </p:cNvPr>
          <p:cNvSpPr>
            <a:spLocks noGrp="1" noChangeArrowheads="1"/>
          </p:cNvSpPr>
          <p:nvPr>
            <p:ph type="sldNum" sz="quarter" idx="12"/>
          </p:nvPr>
        </p:nvSpPr>
        <p:spPr>
          <a:ln/>
        </p:spPr>
        <p:txBody>
          <a:bodyPr/>
          <a:lstStyle>
            <a:lvl1pPr>
              <a:defRPr/>
            </a:lvl1pPr>
          </a:lstStyle>
          <a:p>
            <a:fld id="{3A55D4B6-6FF7-4FDA-833A-2AA1C0D1DF90}" type="slidenum">
              <a:rPr lang="cs-CZ" altLang="zh-CN"/>
              <a:pPr/>
              <a:t>‹#›</a:t>
            </a:fld>
            <a:endParaRPr lang="cs-CZ" altLang="zh-CN" sz="1800">
              <a:solidFill>
                <a:schemeClr val="tx1"/>
              </a:solidFill>
            </a:endParaRPr>
          </a:p>
        </p:txBody>
      </p:sp>
    </p:spTree>
    <p:extLst>
      <p:ext uri="{BB962C8B-B14F-4D97-AF65-F5344CB8AC3E}">
        <p14:creationId xmlns:p14="http://schemas.microsoft.com/office/powerpoint/2010/main" val="2519051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a:extLst>
              <a:ext uri="{FF2B5EF4-FFF2-40B4-BE49-F238E27FC236}">
                <a16:creationId xmlns:a16="http://schemas.microsoft.com/office/drawing/2014/main" id="{8D6CC9E8-D445-49AF-BC70-D7758654F577}"/>
              </a:ext>
            </a:extLst>
          </p:cNvPr>
          <p:cNvSpPr>
            <a:spLocks noGrp="1" noChangeArrowheads="1"/>
          </p:cNvSpPr>
          <p:nvPr>
            <p:ph type="dt" sz="half" idx="10"/>
          </p:nvPr>
        </p:nvSpPr>
        <p:spPr>
          <a:ln/>
        </p:spPr>
        <p:txBody>
          <a:bodyPr/>
          <a:lstStyle>
            <a:lvl1pPr>
              <a:defRPr/>
            </a:lvl1pPr>
          </a:lstStyle>
          <a:p>
            <a:pPr>
              <a:defRPr/>
            </a:pPr>
            <a:fld id="{16699642-5682-4388-A6B1-6E4FBE595D32}" type="datetime1">
              <a:rPr lang="en-US" altLang="zh-CN"/>
              <a:pPr>
                <a:defRPr/>
              </a:pPr>
              <a:t>3/3/2023</a:t>
            </a:fld>
            <a:endParaRPr lang="cs-CZ" altLang="zh-CN" sz="1800">
              <a:solidFill>
                <a:schemeClr val="tx1"/>
              </a:solidFill>
            </a:endParaRPr>
          </a:p>
        </p:txBody>
      </p:sp>
      <p:sp>
        <p:nvSpPr>
          <p:cNvPr id="4" name="Zástupný symbol pro zápatí 4">
            <a:extLst>
              <a:ext uri="{FF2B5EF4-FFF2-40B4-BE49-F238E27FC236}">
                <a16:creationId xmlns:a16="http://schemas.microsoft.com/office/drawing/2014/main" id="{029F077A-08B7-4302-801F-01BB4A5820AD}"/>
              </a:ext>
            </a:extLst>
          </p:cNvPr>
          <p:cNvSpPr>
            <a:spLocks noGrp="1" noChangeArrowheads="1"/>
          </p:cNvSpPr>
          <p:nvPr>
            <p:ph type="ftr" sz="quarter" idx="11"/>
          </p:nvPr>
        </p:nvSpPr>
        <p:spPr>
          <a:ln/>
        </p:spPr>
        <p:txBody>
          <a:bodyPr/>
          <a:lstStyle>
            <a:lvl1pPr>
              <a:defRPr/>
            </a:lvl1pPr>
          </a:lstStyle>
          <a:p>
            <a:pPr>
              <a:defRPr/>
            </a:pPr>
            <a:endParaRPr lang="cs-CZ"/>
          </a:p>
        </p:txBody>
      </p:sp>
      <p:sp>
        <p:nvSpPr>
          <p:cNvPr id="5" name="Zástupný symbol pro číslo snímku 5">
            <a:extLst>
              <a:ext uri="{FF2B5EF4-FFF2-40B4-BE49-F238E27FC236}">
                <a16:creationId xmlns:a16="http://schemas.microsoft.com/office/drawing/2014/main" id="{B3B1415D-9E96-4D84-91D9-A3A047B0854B}"/>
              </a:ext>
            </a:extLst>
          </p:cNvPr>
          <p:cNvSpPr>
            <a:spLocks noGrp="1" noChangeArrowheads="1"/>
          </p:cNvSpPr>
          <p:nvPr>
            <p:ph type="sldNum" sz="quarter" idx="12"/>
          </p:nvPr>
        </p:nvSpPr>
        <p:spPr>
          <a:ln/>
        </p:spPr>
        <p:txBody>
          <a:bodyPr/>
          <a:lstStyle>
            <a:lvl1pPr>
              <a:defRPr/>
            </a:lvl1pPr>
          </a:lstStyle>
          <a:p>
            <a:fld id="{04FE065A-2272-452C-8C4B-08799AC3F0E6}" type="slidenum">
              <a:rPr lang="cs-CZ" altLang="zh-CN"/>
              <a:pPr/>
              <a:t>‹#›</a:t>
            </a:fld>
            <a:endParaRPr lang="cs-CZ" altLang="zh-CN" sz="1800">
              <a:solidFill>
                <a:schemeClr val="tx1"/>
              </a:solidFill>
            </a:endParaRPr>
          </a:p>
        </p:txBody>
      </p:sp>
    </p:spTree>
    <p:extLst>
      <p:ext uri="{BB962C8B-B14F-4D97-AF65-F5344CB8AC3E}">
        <p14:creationId xmlns:p14="http://schemas.microsoft.com/office/powerpoint/2010/main" val="16007191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a:extLst>
              <a:ext uri="{FF2B5EF4-FFF2-40B4-BE49-F238E27FC236}">
                <a16:creationId xmlns:a16="http://schemas.microsoft.com/office/drawing/2014/main" id="{8D6CC9E8-D445-49AF-BC70-D7758654F577}"/>
              </a:ext>
            </a:extLst>
          </p:cNvPr>
          <p:cNvSpPr>
            <a:spLocks noGrp="1" noChangeArrowheads="1"/>
          </p:cNvSpPr>
          <p:nvPr>
            <p:ph type="dt" sz="half" idx="10"/>
          </p:nvPr>
        </p:nvSpPr>
        <p:spPr>
          <a:ln/>
        </p:spPr>
        <p:txBody>
          <a:bodyPr/>
          <a:lstStyle>
            <a:lvl1pPr>
              <a:defRPr/>
            </a:lvl1pPr>
          </a:lstStyle>
          <a:p>
            <a:pPr>
              <a:defRPr/>
            </a:pPr>
            <a:fld id="{12E9F7C7-6FA8-4672-913C-52E6423A9348}" type="datetime1">
              <a:rPr lang="en-US" altLang="zh-CN"/>
              <a:pPr>
                <a:defRPr/>
              </a:pPr>
              <a:t>3/3/2023</a:t>
            </a:fld>
            <a:endParaRPr lang="cs-CZ" altLang="zh-CN" sz="1800">
              <a:solidFill>
                <a:schemeClr val="tx1"/>
              </a:solidFill>
            </a:endParaRPr>
          </a:p>
        </p:txBody>
      </p:sp>
      <p:sp>
        <p:nvSpPr>
          <p:cNvPr id="3" name="Zástupný symbol pro zápatí 4">
            <a:extLst>
              <a:ext uri="{FF2B5EF4-FFF2-40B4-BE49-F238E27FC236}">
                <a16:creationId xmlns:a16="http://schemas.microsoft.com/office/drawing/2014/main" id="{029F077A-08B7-4302-801F-01BB4A5820AD}"/>
              </a:ext>
            </a:extLst>
          </p:cNvPr>
          <p:cNvSpPr>
            <a:spLocks noGrp="1" noChangeArrowheads="1"/>
          </p:cNvSpPr>
          <p:nvPr>
            <p:ph type="ftr" sz="quarter" idx="11"/>
          </p:nvPr>
        </p:nvSpPr>
        <p:spPr>
          <a:ln/>
        </p:spPr>
        <p:txBody>
          <a:bodyPr/>
          <a:lstStyle>
            <a:lvl1pPr>
              <a:defRPr/>
            </a:lvl1pPr>
          </a:lstStyle>
          <a:p>
            <a:pPr>
              <a:defRPr/>
            </a:pPr>
            <a:endParaRPr lang="cs-CZ"/>
          </a:p>
        </p:txBody>
      </p:sp>
      <p:sp>
        <p:nvSpPr>
          <p:cNvPr id="4" name="Zástupný symbol pro číslo snímku 5">
            <a:extLst>
              <a:ext uri="{FF2B5EF4-FFF2-40B4-BE49-F238E27FC236}">
                <a16:creationId xmlns:a16="http://schemas.microsoft.com/office/drawing/2014/main" id="{B3B1415D-9E96-4D84-91D9-A3A047B0854B}"/>
              </a:ext>
            </a:extLst>
          </p:cNvPr>
          <p:cNvSpPr>
            <a:spLocks noGrp="1" noChangeArrowheads="1"/>
          </p:cNvSpPr>
          <p:nvPr>
            <p:ph type="sldNum" sz="quarter" idx="12"/>
          </p:nvPr>
        </p:nvSpPr>
        <p:spPr>
          <a:ln/>
        </p:spPr>
        <p:txBody>
          <a:bodyPr/>
          <a:lstStyle>
            <a:lvl1pPr>
              <a:defRPr/>
            </a:lvl1pPr>
          </a:lstStyle>
          <a:p>
            <a:fld id="{95CD467E-8142-4DB2-9154-38E0E62DA6F6}" type="slidenum">
              <a:rPr lang="cs-CZ" altLang="zh-CN"/>
              <a:pPr/>
              <a:t>‹#›</a:t>
            </a:fld>
            <a:endParaRPr lang="cs-CZ" altLang="zh-CN" sz="1800">
              <a:solidFill>
                <a:schemeClr val="tx1"/>
              </a:solidFill>
            </a:endParaRPr>
          </a:p>
        </p:txBody>
      </p:sp>
    </p:spTree>
    <p:extLst>
      <p:ext uri="{BB962C8B-B14F-4D97-AF65-F5344CB8AC3E}">
        <p14:creationId xmlns:p14="http://schemas.microsoft.com/office/powerpoint/2010/main" val="1479185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Kliknutím lze upravit styl.</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a:extLst>
              <a:ext uri="{FF2B5EF4-FFF2-40B4-BE49-F238E27FC236}">
                <a16:creationId xmlns:a16="http://schemas.microsoft.com/office/drawing/2014/main" id="{8D6CC9E8-D445-49AF-BC70-D7758654F577}"/>
              </a:ext>
            </a:extLst>
          </p:cNvPr>
          <p:cNvSpPr>
            <a:spLocks noGrp="1" noChangeArrowheads="1"/>
          </p:cNvSpPr>
          <p:nvPr>
            <p:ph type="dt" sz="half" idx="10"/>
          </p:nvPr>
        </p:nvSpPr>
        <p:spPr>
          <a:ln/>
        </p:spPr>
        <p:txBody>
          <a:bodyPr/>
          <a:lstStyle>
            <a:lvl1pPr>
              <a:defRPr/>
            </a:lvl1pPr>
          </a:lstStyle>
          <a:p>
            <a:pPr>
              <a:defRPr/>
            </a:pPr>
            <a:fld id="{0CCB6E8F-B4CF-478B-874B-6DCC6F2A5E51}" type="datetime1">
              <a:rPr lang="en-US" altLang="zh-CN"/>
              <a:pPr>
                <a:defRPr/>
              </a:pPr>
              <a:t>3/3/2023</a:t>
            </a:fld>
            <a:endParaRPr lang="cs-CZ" altLang="zh-CN" sz="1800">
              <a:solidFill>
                <a:schemeClr val="tx1"/>
              </a:solidFill>
            </a:endParaRPr>
          </a:p>
        </p:txBody>
      </p:sp>
      <p:sp>
        <p:nvSpPr>
          <p:cNvPr id="6" name="Zástupný symbol pro zápatí 4">
            <a:extLst>
              <a:ext uri="{FF2B5EF4-FFF2-40B4-BE49-F238E27FC236}">
                <a16:creationId xmlns:a16="http://schemas.microsoft.com/office/drawing/2014/main" id="{029F077A-08B7-4302-801F-01BB4A5820AD}"/>
              </a:ext>
            </a:extLst>
          </p:cNvPr>
          <p:cNvSpPr>
            <a:spLocks noGrp="1" noChangeArrowheads="1"/>
          </p:cNvSpPr>
          <p:nvPr>
            <p:ph type="ftr" sz="quarter" idx="11"/>
          </p:nvPr>
        </p:nvSpPr>
        <p:spPr>
          <a:ln/>
        </p:spPr>
        <p:txBody>
          <a:bodyPr/>
          <a:lstStyle>
            <a:lvl1pPr>
              <a:defRPr/>
            </a:lvl1pPr>
          </a:lstStyle>
          <a:p>
            <a:pPr>
              <a:defRPr/>
            </a:pPr>
            <a:endParaRPr lang="cs-CZ"/>
          </a:p>
        </p:txBody>
      </p:sp>
      <p:sp>
        <p:nvSpPr>
          <p:cNvPr id="7" name="Zástupný symbol pro číslo snímku 5">
            <a:extLst>
              <a:ext uri="{FF2B5EF4-FFF2-40B4-BE49-F238E27FC236}">
                <a16:creationId xmlns:a16="http://schemas.microsoft.com/office/drawing/2014/main" id="{B3B1415D-9E96-4D84-91D9-A3A047B0854B}"/>
              </a:ext>
            </a:extLst>
          </p:cNvPr>
          <p:cNvSpPr>
            <a:spLocks noGrp="1" noChangeArrowheads="1"/>
          </p:cNvSpPr>
          <p:nvPr>
            <p:ph type="sldNum" sz="quarter" idx="12"/>
          </p:nvPr>
        </p:nvSpPr>
        <p:spPr>
          <a:ln/>
        </p:spPr>
        <p:txBody>
          <a:bodyPr/>
          <a:lstStyle>
            <a:lvl1pPr>
              <a:defRPr/>
            </a:lvl1pPr>
          </a:lstStyle>
          <a:p>
            <a:fld id="{E328F245-43E7-4D98-A63F-4F9DFBEC7E11}" type="slidenum">
              <a:rPr lang="cs-CZ" altLang="zh-CN"/>
              <a:pPr/>
              <a:t>‹#›</a:t>
            </a:fld>
            <a:endParaRPr lang="cs-CZ" altLang="zh-CN" sz="1800">
              <a:solidFill>
                <a:schemeClr val="tx1"/>
              </a:solidFill>
            </a:endParaRPr>
          </a:p>
        </p:txBody>
      </p:sp>
    </p:spTree>
    <p:extLst>
      <p:ext uri="{BB962C8B-B14F-4D97-AF65-F5344CB8AC3E}">
        <p14:creationId xmlns:p14="http://schemas.microsoft.com/office/powerpoint/2010/main" val="4035752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cs-CZ" noProof="0">
              <a:sym typeface="MS PGothic" pitchFamily="34" charset="-128"/>
            </a:endParaRP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a:extLst>
              <a:ext uri="{FF2B5EF4-FFF2-40B4-BE49-F238E27FC236}">
                <a16:creationId xmlns:a16="http://schemas.microsoft.com/office/drawing/2014/main" id="{8D6CC9E8-D445-49AF-BC70-D7758654F577}"/>
              </a:ext>
            </a:extLst>
          </p:cNvPr>
          <p:cNvSpPr>
            <a:spLocks noGrp="1" noChangeArrowheads="1"/>
          </p:cNvSpPr>
          <p:nvPr>
            <p:ph type="dt" sz="half" idx="10"/>
          </p:nvPr>
        </p:nvSpPr>
        <p:spPr>
          <a:ln/>
        </p:spPr>
        <p:txBody>
          <a:bodyPr/>
          <a:lstStyle>
            <a:lvl1pPr>
              <a:defRPr/>
            </a:lvl1pPr>
          </a:lstStyle>
          <a:p>
            <a:pPr>
              <a:defRPr/>
            </a:pPr>
            <a:fld id="{24163B65-A245-4A7F-9CA7-3FB4693C476F}" type="datetime1">
              <a:rPr lang="en-US" altLang="zh-CN"/>
              <a:pPr>
                <a:defRPr/>
              </a:pPr>
              <a:t>3/3/2023</a:t>
            </a:fld>
            <a:endParaRPr lang="cs-CZ" altLang="zh-CN" sz="1800">
              <a:solidFill>
                <a:schemeClr val="tx1"/>
              </a:solidFill>
            </a:endParaRPr>
          </a:p>
        </p:txBody>
      </p:sp>
      <p:sp>
        <p:nvSpPr>
          <p:cNvPr id="6" name="Zástupný symbol pro zápatí 4">
            <a:extLst>
              <a:ext uri="{FF2B5EF4-FFF2-40B4-BE49-F238E27FC236}">
                <a16:creationId xmlns:a16="http://schemas.microsoft.com/office/drawing/2014/main" id="{029F077A-08B7-4302-801F-01BB4A5820AD}"/>
              </a:ext>
            </a:extLst>
          </p:cNvPr>
          <p:cNvSpPr>
            <a:spLocks noGrp="1" noChangeArrowheads="1"/>
          </p:cNvSpPr>
          <p:nvPr>
            <p:ph type="ftr" sz="quarter" idx="11"/>
          </p:nvPr>
        </p:nvSpPr>
        <p:spPr>
          <a:ln/>
        </p:spPr>
        <p:txBody>
          <a:bodyPr/>
          <a:lstStyle>
            <a:lvl1pPr>
              <a:defRPr/>
            </a:lvl1pPr>
          </a:lstStyle>
          <a:p>
            <a:pPr>
              <a:defRPr/>
            </a:pPr>
            <a:endParaRPr lang="cs-CZ"/>
          </a:p>
        </p:txBody>
      </p:sp>
      <p:sp>
        <p:nvSpPr>
          <p:cNvPr id="7" name="Zástupný symbol pro číslo snímku 5">
            <a:extLst>
              <a:ext uri="{FF2B5EF4-FFF2-40B4-BE49-F238E27FC236}">
                <a16:creationId xmlns:a16="http://schemas.microsoft.com/office/drawing/2014/main" id="{B3B1415D-9E96-4D84-91D9-A3A047B0854B}"/>
              </a:ext>
            </a:extLst>
          </p:cNvPr>
          <p:cNvSpPr>
            <a:spLocks noGrp="1" noChangeArrowheads="1"/>
          </p:cNvSpPr>
          <p:nvPr>
            <p:ph type="sldNum" sz="quarter" idx="12"/>
          </p:nvPr>
        </p:nvSpPr>
        <p:spPr>
          <a:ln/>
        </p:spPr>
        <p:txBody>
          <a:bodyPr/>
          <a:lstStyle>
            <a:lvl1pPr>
              <a:defRPr/>
            </a:lvl1pPr>
          </a:lstStyle>
          <a:p>
            <a:fld id="{BD02D281-756C-4117-B908-F6EBE54A33B7}" type="slidenum">
              <a:rPr lang="cs-CZ" altLang="zh-CN"/>
              <a:pPr/>
              <a:t>‹#›</a:t>
            </a:fld>
            <a:endParaRPr lang="cs-CZ" altLang="zh-CN" sz="1800">
              <a:solidFill>
                <a:schemeClr val="tx1"/>
              </a:solidFill>
            </a:endParaRPr>
          </a:p>
        </p:txBody>
      </p:sp>
    </p:spTree>
    <p:extLst>
      <p:ext uri="{BB962C8B-B14F-4D97-AF65-F5344CB8AC3E}">
        <p14:creationId xmlns:p14="http://schemas.microsoft.com/office/powerpoint/2010/main" val="3832748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026" name="Zástupný symbol pro nadpis 1"/>
          <p:cNvSpPr>
            <a:spLocks noGrp="1" noChangeArrowheads="1"/>
          </p:cNvSpPr>
          <p:nvPr>
            <p:ph type="title" idx="4294967295"/>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cs-CZ" altLang="zh-CN">
                <a:sym typeface="MS PGothic" pitchFamily="34" charset="-128"/>
              </a:rPr>
              <a:t>Kliknutím lze upravit styl.</a:t>
            </a:r>
          </a:p>
        </p:txBody>
      </p:sp>
      <p:sp>
        <p:nvSpPr>
          <p:cNvPr id="1027" name="Zástupný symbol pro text 2"/>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ltLang="zh-CN">
                <a:sym typeface="MS PGothic" pitchFamily="34" charset="-128"/>
              </a:rPr>
              <a:t>Kliknutím lze upravit styly předlohy textu.</a:t>
            </a:r>
          </a:p>
          <a:p>
            <a:pPr lvl="1"/>
            <a:r>
              <a:rPr lang="cs-CZ" altLang="zh-CN">
                <a:sym typeface="MS PGothic" pitchFamily="34" charset="-128"/>
              </a:rPr>
              <a:t>Druhá úroveň</a:t>
            </a:r>
          </a:p>
          <a:p>
            <a:pPr lvl="2"/>
            <a:r>
              <a:rPr lang="cs-CZ" altLang="zh-CN">
                <a:sym typeface="MS PGothic" pitchFamily="34" charset="-128"/>
              </a:rPr>
              <a:t>Třetí úroveň</a:t>
            </a:r>
          </a:p>
          <a:p>
            <a:pPr lvl="3"/>
            <a:r>
              <a:rPr lang="cs-CZ" altLang="zh-CN">
                <a:sym typeface="MS PGothic" pitchFamily="34" charset="-128"/>
              </a:rPr>
              <a:t>Čtvrtá úroveň</a:t>
            </a:r>
          </a:p>
          <a:p>
            <a:pPr lvl="4"/>
            <a:r>
              <a:rPr lang="cs-CZ" altLang="zh-CN">
                <a:sym typeface="MS PGothic" pitchFamily="34" charset="-128"/>
              </a:rPr>
              <a:t>Pátá úroveň</a:t>
            </a:r>
          </a:p>
        </p:txBody>
      </p:sp>
      <p:sp>
        <p:nvSpPr>
          <p:cNvPr id="1028" name="Zástupný symbol pro datum 3">
            <a:extLst>
              <a:ext uri="{FF2B5EF4-FFF2-40B4-BE49-F238E27FC236}">
                <a16:creationId xmlns:a16="http://schemas.microsoft.com/office/drawing/2014/main" id="{8D6CC9E8-D445-49AF-BC70-D7758654F577}"/>
              </a:ext>
            </a:extLst>
          </p:cNvPr>
          <p:cNvSpPr>
            <a:spLocks noGrp="1" noChangeArrowheads="1"/>
          </p:cNvSpPr>
          <p:nvPr>
            <p:ph type="dt" sz="half" idx="2"/>
          </p:nvPr>
        </p:nvSpPr>
        <p:spPr bwMode="auto">
          <a:xfrm>
            <a:off x="457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eaLnBrk="1" hangingPunct="1">
              <a:defRPr sz="1200">
                <a:solidFill>
                  <a:srgbClr val="898989"/>
                </a:solidFill>
                <a:latin typeface="Arial" pitchFamily="34" charset="0"/>
              </a:defRPr>
            </a:lvl1pPr>
          </a:lstStyle>
          <a:p>
            <a:pPr>
              <a:defRPr/>
            </a:pPr>
            <a:fld id="{F3F121C9-6DCB-4E17-9CAF-AB30CD1A2353}" type="datetime1">
              <a:rPr lang="en-US" altLang="zh-CN"/>
              <a:pPr>
                <a:defRPr/>
              </a:pPr>
              <a:t>3/3/2023</a:t>
            </a:fld>
            <a:endParaRPr lang="cs-CZ" altLang="zh-CN" sz="1800">
              <a:solidFill>
                <a:schemeClr val="tx1"/>
              </a:solidFill>
            </a:endParaRPr>
          </a:p>
        </p:txBody>
      </p:sp>
      <p:sp>
        <p:nvSpPr>
          <p:cNvPr id="1029" name="Zástupný symbol pro zápatí 4">
            <a:extLst>
              <a:ext uri="{FF2B5EF4-FFF2-40B4-BE49-F238E27FC236}">
                <a16:creationId xmlns:a16="http://schemas.microsoft.com/office/drawing/2014/main" id="{029F077A-08B7-4302-801F-01BB4A5820AD}"/>
              </a:ext>
            </a:extLst>
          </p:cNvPr>
          <p:cNvSpPr>
            <a:spLocks noGrp="1" noChangeArrowheads="1"/>
          </p:cNvSpPr>
          <p:nvPr>
            <p:ph type="ftr" sz="quarter" idx="3"/>
          </p:nvPr>
        </p:nvSpPr>
        <p:spPr bwMode="auto">
          <a:xfrm>
            <a:off x="3124200" y="6356350"/>
            <a:ext cx="2895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eaLnBrk="1" hangingPunct="1">
              <a:defRPr sz="1200">
                <a:solidFill>
                  <a:srgbClr val="898989"/>
                </a:solidFill>
                <a:latin typeface="Arial" pitchFamily="34" charset="0"/>
              </a:defRPr>
            </a:lvl1pPr>
          </a:lstStyle>
          <a:p>
            <a:pPr>
              <a:defRPr/>
            </a:pPr>
            <a:endParaRPr lang="cs-CZ"/>
          </a:p>
        </p:txBody>
      </p:sp>
      <p:sp>
        <p:nvSpPr>
          <p:cNvPr id="1030" name="Zástupný symbol pro číslo snímku 5">
            <a:extLst>
              <a:ext uri="{FF2B5EF4-FFF2-40B4-BE49-F238E27FC236}">
                <a16:creationId xmlns:a16="http://schemas.microsoft.com/office/drawing/2014/main" id="{B3B1415D-9E96-4D84-91D9-A3A047B0854B}"/>
              </a:ext>
            </a:extLst>
          </p:cNvPr>
          <p:cNvSpPr>
            <a:spLocks noGrp="1" noChangeArrowheads="1"/>
          </p:cNvSpPr>
          <p:nvPr>
            <p:ph type="sldNum" sz="quarter" idx="4"/>
          </p:nvPr>
        </p:nvSpPr>
        <p:spPr bwMode="auto">
          <a:xfrm>
            <a:off x="6553200" y="6356350"/>
            <a:ext cx="2133600"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6196A689-5E70-4CB8-A3C9-0F6B453B27AF}" type="slidenum">
              <a:rPr lang="cs-CZ" altLang="zh-CN"/>
              <a:pPr/>
              <a:t>‹#›</a:t>
            </a:fld>
            <a:endParaRPr lang="cs-CZ" altLang="zh-CN" sz="1800">
              <a:solidFill>
                <a:schemeClr val="tx1"/>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p:txStyles>
    <p:titleStyle>
      <a:lvl1pPr marL="914400" indent="-914400" algn="ctr" rtl="0" eaLnBrk="0" fontAlgn="base" hangingPunct="0">
        <a:spcBef>
          <a:spcPct val="0"/>
        </a:spcBef>
        <a:spcAft>
          <a:spcPct val="0"/>
        </a:spcAft>
        <a:defRPr sz="4400">
          <a:solidFill>
            <a:schemeClr val="tx1"/>
          </a:solidFill>
          <a:latin typeface="+mj-lt"/>
          <a:ea typeface="+mj-ea"/>
          <a:cs typeface="+mj-cs"/>
          <a:sym typeface="MS PGothic" pitchFamily="34" charset="-128"/>
        </a:defRPr>
      </a:lvl1pPr>
      <a:lvl2pPr marL="914400" indent="-914400" algn="ctr" rtl="0" eaLnBrk="0" fontAlgn="base" hangingPunct="0">
        <a:spcBef>
          <a:spcPct val="0"/>
        </a:spcBef>
        <a:spcAft>
          <a:spcPct val="0"/>
        </a:spcAft>
        <a:defRPr sz="4400">
          <a:solidFill>
            <a:schemeClr val="tx1"/>
          </a:solidFill>
          <a:latin typeface="Calibri" pitchFamily="34" charset="0"/>
          <a:ea typeface="SimSun" pitchFamily="2" charset="-122"/>
          <a:sym typeface="MS PGothic" pitchFamily="34" charset="-128"/>
        </a:defRPr>
      </a:lvl2pPr>
      <a:lvl3pPr marL="914400" indent="-914400" algn="ctr" rtl="0" eaLnBrk="0" fontAlgn="base" hangingPunct="0">
        <a:spcBef>
          <a:spcPct val="0"/>
        </a:spcBef>
        <a:spcAft>
          <a:spcPct val="0"/>
        </a:spcAft>
        <a:defRPr sz="4400">
          <a:solidFill>
            <a:schemeClr val="tx1"/>
          </a:solidFill>
          <a:latin typeface="Calibri" pitchFamily="34" charset="0"/>
          <a:ea typeface="SimSun" pitchFamily="2" charset="-122"/>
          <a:sym typeface="MS PGothic" pitchFamily="34" charset="-128"/>
        </a:defRPr>
      </a:lvl3pPr>
      <a:lvl4pPr marL="914400" indent="-914400" algn="ctr" rtl="0" eaLnBrk="0" fontAlgn="base" hangingPunct="0">
        <a:spcBef>
          <a:spcPct val="0"/>
        </a:spcBef>
        <a:spcAft>
          <a:spcPct val="0"/>
        </a:spcAft>
        <a:defRPr sz="4400">
          <a:solidFill>
            <a:schemeClr val="tx1"/>
          </a:solidFill>
          <a:latin typeface="Calibri" pitchFamily="34" charset="0"/>
          <a:ea typeface="SimSun" pitchFamily="2" charset="-122"/>
          <a:sym typeface="MS PGothic" pitchFamily="34" charset="-128"/>
        </a:defRPr>
      </a:lvl4pPr>
      <a:lvl5pPr marL="914400" indent="-914400" algn="ctr" rtl="0" eaLnBrk="0" fontAlgn="base" hangingPunct="0">
        <a:spcBef>
          <a:spcPct val="0"/>
        </a:spcBef>
        <a:spcAft>
          <a:spcPct val="0"/>
        </a:spcAft>
        <a:defRPr sz="4400">
          <a:solidFill>
            <a:schemeClr val="tx1"/>
          </a:solidFill>
          <a:latin typeface="Calibri" pitchFamily="34" charset="0"/>
          <a:ea typeface="SimSun" pitchFamily="2" charset="-122"/>
          <a:sym typeface="MS PGothic" pitchFamily="34" charset="-128"/>
        </a:defRPr>
      </a:lvl5pPr>
      <a:lvl6pPr marL="1371600" indent="-914400" algn="ctr" rtl="0" fontAlgn="base">
        <a:spcBef>
          <a:spcPct val="0"/>
        </a:spcBef>
        <a:spcAft>
          <a:spcPct val="0"/>
        </a:spcAft>
        <a:defRPr sz="4400">
          <a:solidFill>
            <a:schemeClr val="tx1"/>
          </a:solidFill>
          <a:latin typeface="Calibri" pitchFamily="34" charset="0"/>
          <a:ea typeface="SimSun" pitchFamily="2" charset="-122"/>
          <a:sym typeface="MS PGothic" pitchFamily="34" charset="-128"/>
        </a:defRPr>
      </a:lvl6pPr>
      <a:lvl7pPr marL="1828800" indent="-914400" algn="ctr" rtl="0" fontAlgn="base">
        <a:spcBef>
          <a:spcPct val="0"/>
        </a:spcBef>
        <a:spcAft>
          <a:spcPct val="0"/>
        </a:spcAft>
        <a:defRPr sz="4400">
          <a:solidFill>
            <a:schemeClr val="tx1"/>
          </a:solidFill>
          <a:latin typeface="Calibri" pitchFamily="34" charset="0"/>
          <a:ea typeface="SimSun" pitchFamily="2" charset="-122"/>
          <a:sym typeface="MS PGothic" pitchFamily="34" charset="-128"/>
        </a:defRPr>
      </a:lvl7pPr>
      <a:lvl8pPr marL="2286000" indent="-914400" algn="ctr" rtl="0" fontAlgn="base">
        <a:spcBef>
          <a:spcPct val="0"/>
        </a:spcBef>
        <a:spcAft>
          <a:spcPct val="0"/>
        </a:spcAft>
        <a:defRPr sz="4400">
          <a:solidFill>
            <a:schemeClr val="tx1"/>
          </a:solidFill>
          <a:latin typeface="Calibri" pitchFamily="34" charset="0"/>
          <a:ea typeface="SimSun" pitchFamily="2" charset="-122"/>
          <a:sym typeface="MS PGothic" pitchFamily="34" charset="-128"/>
        </a:defRPr>
      </a:lvl8pPr>
      <a:lvl9pPr marL="2743200" indent="-914400" algn="ctr" rtl="0" fontAlgn="base">
        <a:spcBef>
          <a:spcPct val="0"/>
        </a:spcBef>
        <a:spcAft>
          <a:spcPct val="0"/>
        </a:spcAft>
        <a:defRPr sz="4400">
          <a:solidFill>
            <a:schemeClr val="tx1"/>
          </a:solidFill>
          <a:latin typeface="Calibri" pitchFamily="34" charset="0"/>
          <a:ea typeface="SimSun" pitchFamily="2" charset="-122"/>
          <a:sym typeface="MS PGothic" pitchFamily="34" charset="-128"/>
        </a:defRPr>
      </a:lvl9pPr>
    </p:titleStyle>
    <p:bodyStyle>
      <a:lvl1pPr marL="342900" indent="-342900" algn="l" rtl="0" eaLnBrk="0" fontAlgn="base" hangingPunct="0">
        <a:spcBef>
          <a:spcPct val="20000"/>
        </a:spcBef>
        <a:spcAft>
          <a:spcPct val="0"/>
        </a:spcAft>
        <a:buFont typeface="Arial" charset="0"/>
        <a:buChar char="•"/>
        <a:defRPr sz="3200">
          <a:solidFill>
            <a:schemeClr val="tx1"/>
          </a:solidFill>
          <a:latin typeface="+mn-lt"/>
          <a:ea typeface="+mn-ea"/>
          <a:cs typeface="+mn-cs"/>
          <a:sym typeface="MS PGothic" pitchFamily="34" charset="-128"/>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ea typeface="+mn-ea"/>
          <a:sym typeface="MS PGothic" pitchFamily="34" charset="-128"/>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ea typeface="+mn-ea"/>
          <a:sym typeface="MS PGothic" pitchFamily="34" charset="-128"/>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ea typeface="+mn-ea"/>
          <a:sym typeface="MS PGothic" pitchFamily="34" charset="-128"/>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ea typeface="+mn-ea"/>
          <a:sym typeface="MS PGothic" pitchFamily="34" charset="-128"/>
        </a:defRPr>
      </a:lvl5pPr>
      <a:lvl6pPr marL="2514600" indent="-228600" algn="l" rtl="0" fontAlgn="base">
        <a:spcBef>
          <a:spcPct val="20000"/>
        </a:spcBef>
        <a:spcAft>
          <a:spcPct val="0"/>
        </a:spcAft>
        <a:buFont typeface="Arial" pitchFamily="34" charset="0"/>
        <a:buChar char="»"/>
        <a:defRPr sz="2000">
          <a:solidFill>
            <a:schemeClr val="tx1"/>
          </a:solidFill>
          <a:latin typeface="+mn-lt"/>
          <a:ea typeface="+mn-ea"/>
          <a:sym typeface="MS PGothic" pitchFamily="34" charset="-128"/>
        </a:defRPr>
      </a:lvl6pPr>
      <a:lvl7pPr marL="2971800" indent="-228600" algn="l" rtl="0" fontAlgn="base">
        <a:spcBef>
          <a:spcPct val="20000"/>
        </a:spcBef>
        <a:spcAft>
          <a:spcPct val="0"/>
        </a:spcAft>
        <a:buFont typeface="Arial" pitchFamily="34" charset="0"/>
        <a:buChar char="»"/>
        <a:defRPr sz="2000">
          <a:solidFill>
            <a:schemeClr val="tx1"/>
          </a:solidFill>
          <a:latin typeface="+mn-lt"/>
          <a:ea typeface="+mn-ea"/>
          <a:sym typeface="MS PGothic" pitchFamily="34" charset="-128"/>
        </a:defRPr>
      </a:lvl7pPr>
      <a:lvl8pPr marL="3429000" indent="-228600" algn="l" rtl="0" fontAlgn="base">
        <a:spcBef>
          <a:spcPct val="20000"/>
        </a:spcBef>
        <a:spcAft>
          <a:spcPct val="0"/>
        </a:spcAft>
        <a:buFont typeface="Arial" pitchFamily="34" charset="0"/>
        <a:buChar char="»"/>
        <a:defRPr sz="2000">
          <a:solidFill>
            <a:schemeClr val="tx1"/>
          </a:solidFill>
          <a:latin typeface="+mn-lt"/>
          <a:ea typeface="+mn-ea"/>
          <a:sym typeface="MS PGothic" pitchFamily="34" charset="-128"/>
        </a:defRPr>
      </a:lvl8pPr>
      <a:lvl9pPr marL="3886200" indent="-228600" algn="l" rtl="0" fontAlgn="base">
        <a:spcBef>
          <a:spcPct val="20000"/>
        </a:spcBef>
        <a:spcAft>
          <a:spcPct val="0"/>
        </a:spcAft>
        <a:buFont typeface="Arial" pitchFamily="34" charset="0"/>
        <a:buChar char="»"/>
        <a:defRPr sz="2000">
          <a:solidFill>
            <a:schemeClr val="tx1"/>
          </a:solidFill>
          <a:latin typeface="+mn-lt"/>
          <a:ea typeface="+mn-ea"/>
          <a:sym typeface="MS PGothic" pitchFamily="34" charset="-128"/>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délník 1"/>
          <p:cNvSpPr/>
          <p:nvPr/>
        </p:nvSpPr>
        <p:spPr>
          <a:xfrm>
            <a:off x="-9364" y="1160748"/>
            <a:ext cx="9153364" cy="569725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099" name="Nadpis 2"/>
          <p:cNvSpPr>
            <a:spLocks noGrp="1" noChangeArrowheads="1"/>
          </p:cNvSpPr>
          <p:nvPr>
            <p:ph type="title"/>
          </p:nvPr>
        </p:nvSpPr>
        <p:spPr>
          <a:xfrm>
            <a:off x="-9364" y="3009095"/>
            <a:ext cx="9144000" cy="1692188"/>
          </a:xfrm>
          <a:solidFill>
            <a:srgbClr val="004A93"/>
          </a:solidFill>
        </p:spPr>
        <p:txBody>
          <a:bodyPr/>
          <a:lstStyle/>
          <a:p>
            <a:pPr marL="0" indent="0"/>
            <a:r>
              <a:rPr lang="cs-CZ" altLang="cs-CZ" b="1" dirty="0" smtClean="0">
                <a:solidFill>
                  <a:schemeClr val="bg1"/>
                </a:solidFill>
                <a:latin typeface="Arial" panose="020B0604020202020204" pitchFamily="34" charset="0"/>
                <a:cs typeface="Arial" panose="020B0604020202020204" pitchFamily="34" charset="0"/>
              </a:rPr>
              <a:t/>
            </a:r>
            <a:br>
              <a:rPr lang="cs-CZ" altLang="cs-CZ" b="1" dirty="0" smtClean="0">
                <a:solidFill>
                  <a:schemeClr val="bg1"/>
                </a:solidFill>
                <a:latin typeface="Arial" panose="020B0604020202020204" pitchFamily="34" charset="0"/>
                <a:cs typeface="Arial" panose="020B0604020202020204" pitchFamily="34" charset="0"/>
              </a:rPr>
            </a:br>
            <a:r>
              <a:rPr lang="cs-CZ" altLang="cs-CZ" sz="4000" b="1" dirty="0" smtClean="0">
                <a:solidFill>
                  <a:schemeClr val="bg1"/>
                </a:solidFill>
                <a:latin typeface="Arial" panose="020B0604020202020204" pitchFamily="34" charset="0"/>
                <a:cs typeface="Arial" panose="020B0604020202020204" pitchFamily="34" charset="0"/>
              </a:rPr>
              <a:t>Standardy vodovodních a kanalizačních přípojek</a:t>
            </a:r>
            <a:br>
              <a:rPr lang="cs-CZ" altLang="cs-CZ" sz="4000" b="1" dirty="0" smtClean="0">
                <a:solidFill>
                  <a:schemeClr val="bg1"/>
                </a:solidFill>
                <a:latin typeface="Arial" panose="020B0604020202020204" pitchFamily="34" charset="0"/>
                <a:cs typeface="Arial" panose="020B0604020202020204" pitchFamily="34" charset="0"/>
              </a:rPr>
            </a:br>
            <a:r>
              <a:rPr lang="cs-CZ" altLang="cs-CZ" sz="4000" b="1" dirty="0" smtClean="0">
                <a:solidFill>
                  <a:schemeClr val="bg1"/>
                </a:solidFill>
                <a:latin typeface="Arial" panose="020B0604020202020204" pitchFamily="34" charset="0"/>
                <a:cs typeface="Arial" panose="020B0604020202020204" pitchFamily="34" charset="0"/>
              </a:rPr>
              <a:t>Libež</a:t>
            </a:r>
            <a:r>
              <a:rPr lang="cs-CZ" altLang="cs-CZ" b="1" dirty="0">
                <a:solidFill>
                  <a:schemeClr val="bg1"/>
                </a:solidFill>
                <a:latin typeface="Arial" panose="020B0604020202020204" pitchFamily="34" charset="0"/>
                <a:cs typeface="Arial" panose="020B0604020202020204" pitchFamily="34" charset="0"/>
              </a:rPr>
              <a:t/>
            </a:r>
            <a:br>
              <a:rPr lang="cs-CZ" altLang="cs-CZ" b="1" dirty="0">
                <a:solidFill>
                  <a:schemeClr val="bg1"/>
                </a:solidFill>
                <a:latin typeface="Arial" panose="020B0604020202020204" pitchFamily="34" charset="0"/>
                <a:cs typeface="Arial" panose="020B0604020202020204" pitchFamily="34" charset="0"/>
              </a:rPr>
            </a:br>
            <a:endParaRPr lang="cs-CZ" altLang="cs-CZ" b="1" dirty="0">
              <a:solidFill>
                <a:schemeClr val="bg1"/>
              </a:solidFill>
              <a:latin typeface="Arial" panose="020B0604020202020204" pitchFamily="34" charset="0"/>
              <a:cs typeface="Arial" panose="020B0604020202020204" pitchFamily="34" charset="0"/>
            </a:endParaRPr>
          </a:p>
        </p:txBody>
      </p:sp>
      <p:sp>
        <p:nvSpPr>
          <p:cNvPr id="3" name="TextovéPole 2"/>
          <p:cNvSpPr txBox="1"/>
          <p:nvPr/>
        </p:nvSpPr>
        <p:spPr>
          <a:xfrm>
            <a:off x="6552220" y="6201308"/>
            <a:ext cx="3909148" cy="369332"/>
          </a:xfrm>
          <a:prstGeom prst="rect">
            <a:avLst/>
          </a:prstGeom>
          <a:noFill/>
        </p:spPr>
        <p:txBody>
          <a:bodyPr wrap="square" rtlCol="0">
            <a:spAutoFit/>
          </a:bodyPr>
          <a:lstStyle/>
          <a:p>
            <a:r>
              <a:rPr lang="cs-CZ" b="1" dirty="0" smtClean="0">
                <a:solidFill>
                  <a:srgbClr val="ACC22D"/>
                </a:solidFill>
              </a:rPr>
              <a:t>Libež 25. </a:t>
            </a:r>
            <a:r>
              <a:rPr lang="cs-CZ" b="1" dirty="0">
                <a:solidFill>
                  <a:srgbClr val="ACC22D"/>
                </a:solidFill>
              </a:rPr>
              <a:t>6</a:t>
            </a:r>
            <a:r>
              <a:rPr lang="cs-CZ" b="1" dirty="0" smtClean="0">
                <a:solidFill>
                  <a:srgbClr val="ACC22D"/>
                </a:solidFill>
              </a:rPr>
              <a:t>. 2021</a:t>
            </a:r>
            <a:endParaRPr lang="cs-CZ" b="1" dirty="0">
              <a:solidFill>
                <a:srgbClr val="ACC22D"/>
              </a:solidFill>
            </a:endParaRPr>
          </a:p>
        </p:txBody>
      </p:sp>
      <p:pic>
        <p:nvPicPr>
          <p:cNvPr id="4" name="Obráze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67844" y="299358"/>
            <a:ext cx="2088232" cy="2419424"/>
          </a:xfrm>
          <a:prstGeom prst="rect">
            <a:avLst/>
          </a:prstGeom>
        </p:spPr>
      </p:pic>
    </p:spTree>
  </p:cSld>
  <p:clrMapOvr>
    <a:masterClrMapping/>
  </p:clrMapOvr>
  <p:transition spd="slow">
    <p:cove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7">
            <a:extLst>
              <a:ext uri="{FF2B5EF4-FFF2-40B4-BE49-F238E27FC236}">
                <a16:creationId xmlns:a16="http://schemas.microsoft.com/office/drawing/2014/main" id="{27F6269E-DC16-4D8B-9361-1B55297629AA}"/>
              </a:ext>
            </a:extLst>
          </p:cNvPr>
          <p:cNvSpPr txBox="1">
            <a:spLocks/>
          </p:cNvSpPr>
          <p:nvPr/>
        </p:nvSpPr>
        <p:spPr bwMode="auto">
          <a:xfrm>
            <a:off x="2087724" y="-12737"/>
            <a:ext cx="7056276" cy="1232756"/>
          </a:xfrm>
          <a:prstGeom prst="roundRect">
            <a:avLst>
              <a:gd name="adj" fmla="val 0"/>
            </a:avLst>
          </a:prstGeom>
          <a:solidFill>
            <a:srgbClr val="004A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1pPr>
            <a:lvl2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2pPr>
            <a:lvl3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3pPr>
            <a:lvl4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4pPr>
            <a:lvl5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5pPr>
            <a:lvl6pPr marL="1371600" indent="-914400" algn="ctr" rtl="0" fontAlgn="base">
              <a:spcBef>
                <a:spcPct val="0"/>
              </a:spcBef>
              <a:spcAft>
                <a:spcPct val="0"/>
              </a:spcAft>
              <a:defRPr sz="4400">
                <a:solidFill>
                  <a:schemeClr val="lt1"/>
                </a:solidFill>
                <a:latin typeface="+mn-lt"/>
                <a:ea typeface="+mn-ea"/>
                <a:cs typeface="+mn-cs"/>
                <a:sym typeface="MS PGothic" pitchFamily="34" charset="-128"/>
              </a:defRPr>
            </a:lvl6pPr>
            <a:lvl7pPr marL="1828800" indent="-914400" algn="ctr" rtl="0" fontAlgn="base">
              <a:spcBef>
                <a:spcPct val="0"/>
              </a:spcBef>
              <a:spcAft>
                <a:spcPct val="0"/>
              </a:spcAft>
              <a:defRPr sz="4400">
                <a:solidFill>
                  <a:schemeClr val="lt1"/>
                </a:solidFill>
                <a:latin typeface="+mn-lt"/>
                <a:ea typeface="+mn-ea"/>
                <a:cs typeface="+mn-cs"/>
                <a:sym typeface="MS PGothic" pitchFamily="34" charset="-128"/>
              </a:defRPr>
            </a:lvl7pPr>
            <a:lvl8pPr marL="2286000" indent="-914400" algn="ctr" rtl="0" fontAlgn="base">
              <a:spcBef>
                <a:spcPct val="0"/>
              </a:spcBef>
              <a:spcAft>
                <a:spcPct val="0"/>
              </a:spcAft>
              <a:defRPr sz="4400">
                <a:solidFill>
                  <a:schemeClr val="lt1"/>
                </a:solidFill>
                <a:latin typeface="+mn-lt"/>
                <a:ea typeface="+mn-ea"/>
                <a:cs typeface="+mn-cs"/>
                <a:sym typeface="MS PGothic" pitchFamily="34" charset="-128"/>
              </a:defRPr>
            </a:lvl8pPr>
            <a:lvl9pPr marL="2743200" indent="-914400" algn="ctr" rtl="0" fontAlgn="base">
              <a:spcBef>
                <a:spcPct val="0"/>
              </a:spcBef>
              <a:spcAft>
                <a:spcPct val="0"/>
              </a:spcAft>
              <a:defRPr sz="4400">
                <a:solidFill>
                  <a:schemeClr val="lt1"/>
                </a:solidFill>
                <a:latin typeface="+mn-lt"/>
                <a:ea typeface="+mn-ea"/>
                <a:cs typeface="+mn-cs"/>
                <a:sym typeface="MS PGothic" pitchFamily="34" charset="-128"/>
              </a:defRPr>
            </a:lvl9pPr>
          </a:lstStyle>
          <a:p>
            <a:pPr marL="0" indent="0">
              <a:defRPr/>
            </a:pPr>
            <a:r>
              <a:rPr lang="cs-CZ" altLang="cs-CZ" sz="3600" b="1" dirty="0">
                <a:solidFill>
                  <a:schemeClr val="bg1"/>
                </a:solidFill>
                <a:latin typeface="Arial" panose="020B0604020202020204" pitchFamily="34" charset="0"/>
                <a:cs typeface="Arial" panose="020B0604020202020204" pitchFamily="34" charset="0"/>
              </a:rPr>
              <a:t>Charakteristika </a:t>
            </a:r>
            <a:r>
              <a:rPr lang="cs-CZ" altLang="cs-CZ" sz="3600" b="1" dirty="0" smtClean="0">
                <a:solidFill>
                  <a:schemeClr val="bg1"/>
                </a:solidFill>
                <a:latin typeface="Arial" panose="020B0604020202020204" pitchFamily="34" charset="0"/>
                <a:cs typeface="Arial" panose="020B0604020202020204" pitchFamily="34" charset="0"/>
              </a:rPr>
              <a:t>kanalizační </a:t>
            </a:r>
            <a:r>
              <a:rPr lang="cs-CZ" altLang="cs-CZ" sz="3600" b="1" dirty="0">
                <a:solidFill>
                  <a:schemeClr val="bg1"/>
                </a:solidFill>
                <a:latin typeface="Arial" panose="020B0604020202020204" pitchFamily="34" charset="0"/>
                <a:cs typeface="Arial" panose="020B0604020202020204" pitchFamily="34" charset="0"/>
              </a:rPr>
              <a:t>přípojky</a:t>
            </a:r>
          </a:p>
        </p:txBody>
      </p:sp>
      <p:sp>
        <p:nvSpPr>
          <p:cNvPr id="2" name="Obdélník 1"/>
          <p:cNvSpPr/>
          <p:nvPr/>
        </p:nvSpPr>
        <p:spPr>
          <a:xfrm>
            <a:off x="539552" y="1412776"/>
            <a:ext cx="8064896" cy="5355312"/>
          </a:xfrm>
          <a:prstGeom prst="rect">
            <a:avLst/>
          </a:prstGeom>
        </p:spPr>
        <p:txBody>
          <a:bodyPr wrap="square">
            <a:spAutoFit/>
          </a:bodyPr>
          <a:lstStyle/>
          <a:p>
            <a:r>
              <a:rPr lang="cs-CZ" dirty="0" smtClean="0">
                <a:latin typeface="Calibri" panose="020F0502020204030204" pitchFamily="34" charset="0"/>
                <a:ea typeface="Calibri" panose="020F0502020204030204" pitchFamily="34" charset="0"/>
              </a:rPr>
              <a:t>Kanalizační </a:t>
            </a:r>
            <a:r>
              <a:rPr lang="cs-CZ" dirty="0">
                <a:latin typeface="Calibri" panose="020F0502020204030204" pitchFamily="34" charset="0"/>
                <a:ea typeface="Calibri" panose="020F0502020204030204" pitchFamily="34" charset="0"/>
              </a:rPr>
              <a:t>přípojka je samostatnou stavbou tvořenou úsekem potrubí od vyústění vnitřní kanalizace stavby k zaústění do stokové sítě. Kanalizační přípojka není vodním dílem (§3, zákon 274/2001 Sb. O vodovodech a kanalizacích, v platném znění). Pro každou připojovanou nemovitost s jedním číslem popisným, evidenčním, či parcelním číslem se zřizuje právě jedna samostatná kanalizační přípojka. </a:t>
            </a:r>
            <a:r>
              <a:rPr lang="cs-CZ" dirty="0">
                <a:latin typeface="Calibri" panose="020F0502020204030204" pitchFamily="34" charset="0"/>
                <a:ea typeface="Calibri" panose="020F0502020204030204" pitchFamily="34" charset="0"/>
                <a:cs typeface="Times New Roman" panose="02020603050405020304" pitchFamily="18" charset="0"/>
              </a:rPr>
              <a:t>Výjimečně lze se souhlasem </a:t>
            </a:r>
            <a:r>
              <a:rPr lang="cs-CZ" dirty="0" smtClean="0">
                <a:latin typeface="Calibri" panose="020F0502020204030204" pitchFamily="34" charset="0"/>
                <a:ea typeface="Calibri" panose="020F0502020204030204" pitchFamily="34" charset="0"/>
                <a:cs typeface="Times New Roman" panose="02020603050405020304" pitchFamily="18" charset="0"/>
              </a:rPr>
              <a:t>vlastníka </a:t>
            </a:r>
            <a:r>
              <a:rPr lang="cs-CZ" dirty="0">
                <a:latin typeface="Calibri" panose="020F0502020204030204" pitchFamily="34" charset="0"/>
                <a:ea typeface="Calibri" panose="020F0502020204030204" pitchFamily="34" charset="0"/>
                <a:cs typeface="Times New Roman" panose="02020603050405020304" pitchFamily="18" charset="0"/>
              </a:rPr>
              <a:t>kanalizace pro veřejnou potřebu zřídit jednu přípojku pro více nemovitostí, jsou-li pro to technické důvody, nebo více kanalizačních  přípojek pro jednu nemovitost, jde-li o rozsáhlou nemovitost (např. bytový dům s více vchody).</a:t>
            </a:r>
            <a:r>
              <a:rPr lang="cs-CZ" dirty="0">
                <a:latin typeface="Calibri" panose="020F0502020204030204" pitchFamily="34" charset="0"/>
                <a:ea typeface="Calibri" panose="020F0502020204030204" pitchFamily="34" charset="0"/>
              </a:rPr>
              <a:t> </a:t>
            </a:r>
            <a:r>
              <a:rPr lang="cs-CZ" dirty="0" smtClean="0">
                <a:latin typeface="Calibri" panose="020F0502020204030204" pitchFamily="34" charset="0"/>
                <a:ea typeface="Calibri" panose="020F0502020204030204" pitchFamily="34" charset="0"/>
                <a:cs typeface="Times New Roman" panose="02020603050405020304" pitchFamily="18" charset="0"/>
              </a:rPr>
              <a:t>Realizaci </a:t>
            </a:r>
            <a:r>
              <a:rPr lang="cs-CZ" dirty="0">
                <a:latin typeface="Calibri" panose="020F0502020204030204" pitchFamily="34" charset="0"/>
                <a:ea typeface="Calibri" panose="020F0502020204030204" pitchFamily="34" charset="0"/>
                <a:cs typeface="Times New Roman" panose="02020603050405020304" pitchFamily="18" charset="0"/>
              </a:rPr>
              <a:t>oprav a údržby všech kanalizačních přípojek uložených v pozemcích, které tvoří veřejné prostranství, zajišťuje </a:t>
            </a:r>
            <a:r>
              <a:rPr lang="cs-CZ" dirty="0" smtClean="0">
                <a:latin typeface="Calibri" panose="020F0502020204030204" pitchFamily="34" charset="0"/>
                <a:ea typeface="Calibri" panose="020F0502020204030204" pitchFamily="34" charset="0"/>
                <a:cs typeface="Times New Roman" panose="02020603050405020304" pitchFamily="18" charset="0"/>
              </a:rPr>
              <a:t>Obec Libež </a:t>
            </a:r>
            <a:r>
              <a:rPr lang="cs-CZ" dirty="0">
                <a:latin typeface="Calibri" panose="020F0502020204030204" pitchFamily="34" charset="0"/>
                <a:ea typeface="Calibri" panose="020F0502020204030204" pitchFamily="34" charset="0"/>
                <a:cs typeface="Times New Roman" panose="02020603050405020304" pitchFamily="18" charset="0"/>
              </a:rPr>
              <a:t>z provozních prostředků. Veřejným prostranstvím (v souladu se zákonem o obcích č. 128/2000 Sb. § 34) se rozumí všechna náměstí, ulice, tržiště, chodníky, veřejná zeleň, parky a další prostory přístupné každému bez omezení, tedy sloužící obecnému užívání, a to bez ohledu na vlastnictví k tomuto </a:t>
            </a:r>
            <a:r>
              <a:rPr lang="cs-CZ" dirty="0" smtClean="0">
                <a:latin typeface="Calibri" panose="020F0502020204030204" pitchFamily="34" charset="0"/>
                <a:ea typeface="Calibri" panose="020F0502020204030204" pitchFamily="34" charset="0"/>
                <a:cs typeface="Times New Roman" panose="02020603050405020304" pitchFamily="18" charset="0"/>
              </a:rPr>
              <a:t>prostoru.</a:t>
            </a:r>
            <a:endParaRPr lang="cs-CZ" dirty="0" smtClean="0">
              <a:latin typeface="Calibri" panose="020F0502020204030204" pitchFamily="34" charset="0"/>
              <a:ea typeface="Calibri" panose="020F0502020204030204" pitchFamily="34" charset="0"/>
            </a:endParaRPr>
          </a:p>
          <a:p>
            <a:r>
              <a:rPr lang="cs-CZ" dirty="0" smtClean="0">
                <a:latin typeface="Calibri" panose="020F0502020204030204" pitchFamily="34" charset="0"/>
                <a:ea typeface="Calibri" panose="020F0502020204030204" pitchFamily="34" charset="0"/>
              </a:rPr>
              <a:t>Dle </a:t>
            </a:r>
            <a:r>
              <a:rPr lang="cs-CZ" dirty="0">
                <a:latin typeface="Calibri" panose="020F0502020204030204" pitchFamily="34" charset="0"/>
                <a:ea typeface="Calibri" panose="020F0502020204030204" pitchFamily="34" charset="0"/>
              </a:rPr>
              <a:t>§3 odst. 8) zákona č. 274/2001 Sb. je vlastník povinen se připojit na veřejnou kanalizaci tam, kde je to technicky možné.</a:t>
            </a:r>
          </a:p>
          <a:p>
            <a:r>
              <a:rPr lang="cs-CZ" dirty="0">
                <a:latin typeface="Calibri" panose="020F0502020204030204" pitchFamily="34" charset="0"/>
                <a:ea typeface="Calibri" panose="020F0502020204030204" pitchFamily="34" charset="0"/>
              </a:rPr>
              <a:t>Vlastníci nemovitosti s vlastní DČOV jsou povinni předložit zástupci Obce platné povolení k DČOV. Současně platná povolení k DČOV dále nebudou prodlužována. </a:t>
            </a:r>
          </a:p>
          <a:p>
            <a:endParaRPr lang="cs-CZ" dirty="0"/>
          </a:p>
        </p:txBody>
      </p:sp>
      <p:pic>
        <p:nvPicPr>
          <p:cNvPr id="4" name="Obráze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6034" y="224644"/>
            <a:ext cx="756084" cy="875999"/>
          </a:xfrm>
          <a:prstGeom prst="rect">
            <a:avLst/>
          </a:prstGeom>
        </p:spPr>
      </p:pic>
    </p:spTree>
    <p:extLst>
      <p:ext uri="{BB962C8B-B14F-4D97-AF65-F5344CB8AC3E}">
        <p14:creationId xmlns:p14="http://schemas.microsoft.com/office/powerpoint/2010/main" val="2588823179"/>
      </p:ext>
    </p:extLst>
  </p:cSld>
  <p:clrMapOvr>
    <a:masterClrMapping/>
  </p:clrMapOvr>
  <p:transition spd="slow">
    <p:cove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7">
            <a:extLst>
              <a:ext uri="{FF2B5EF4-FFF2-40B4-BE49-F238E27FC236}">
                <a16:creationId xmlns:a16="http://schemas.microsoft.com/office/drawing/2014/main" id="{27F6269E-DC16-4D8B-9361-1B55297629AA}"/>
              </a:ext>
            </a:extLst>
          </p:cNvPr>
          <p:cNvSpPr txBox="1">
            <a:spLocks/>
          </p:cNvSpPr>
          <p:nvPr/>
        </p:nvSpPr>
        <p:spPr bwMode="auto">
          <a:xfrm>
            <a:off x="2087724" y="-12737"/>
            <a:ext cx="7056276" cy="1232756"/>
          </a:xfrm>
          <a:prstGeom prst="roundRect">
            <a:avLst>
              <a:gd name="adj" fmla="val 0"/>
            </a:avLst>
          </a:prstGeom>
          <a:solidFill>
            <a:srgbClr val="004A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1pPr>
            <a:lvl2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2pPr>
            <a:lvl3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3pPr>
            <a:lvl4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4pPr>
            <a:lvl5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5pPr>
            <a:lvl6pPr marL="1371600" indent="-914400" algn="ctr" rtl="0" fontAlgn="base">
              <a:spcBef>
                <a:spcPct val="0"/>
              </a:spcBef>
              <a:spcAft>
                <a:spcPct val="0"/>
              </a:spcAft>
              <a:defRPr sz="4400">
                <a:solidFill>
                  <a:schemeClr val="lt1"/>
                </a:solidFill>
                <a:latin typeface="+mn-lt"/>
                <a:ea typeface="+mn-ea"/>
                <a:cs typeface="+mn-cs"/>
                <a:sym typeface="MS PGothic" pitchFamily="34" charset="-128"/>
              </a:defRPr>
            </a:lvl6pPr>
            <a:lvl7pPr marL="1828800" indent="-914400" algn="ctr" rtl="0" fontAlgn="base">
              <a:spcBef>
                <a:spcPct val="0"/>
              </a:spcBef>
              <a:spcAft>
                <a:spcPct val="0"/>
              </a:spcAft>
              <a:defRPr sz="4400">
                <a:solidFill>
                  <a:schemeClr val="lt1"/>
                </a:solidFill>
                <a:latin typeface="+mn-lt"/>
                <a:ea typeface="+mn-ea"/>
                <a:cs typeface="+mn-cs"/>
                <a:sym typeface="MS PGothic" pitchFamily="34" charset="-128"/>
              </a:defRPr>
            </a:lvl7pPr>
            <a:lvl8pPr marL="2286000" indent="-914400" algn="ctr" rtl="0" fontAlgn="base">
              <a:spcBef>
                <a:spcPct val="0"/>
              </a:spcBef>
              <a:spcAft>
                <a:spcPct val="0"/>
              </a:spcAft>
              <a:defRPr sz="4400">
                <a:solidFill>
                  <a:schemeClr val="lt1"/>
                </a:solidFill>
                <a:latin typeface="+mn-lt"/>
                <a:ea typeface="+mn-ea"/>
                <a:cs typeface="+mn-cs"/>
                <a:sym typeface="MS PGothic" pitchFamily="34" charset="-128"/>
              </a:defRPr>
            </a:lvl8pPr>
            <a:lvl9pPr marL="2743200" indent="-914400" algn="ctr" rtl="0" fontAlgn="base">
              <a:spcBef>
                <a:spcPct val="0"/>
              </a:spcBef>
              <a:spcAft>
                <a:spcPct val="0"/>
              </a:spcAft>
              <a:defRPr sz="4400">
                <a:solidFill>
                  <a:schemeClr val="lt1"/>
                </a:solidFill>
                <a:latin typeface="+mn-lt"/>
                <a:ea typeface="+mn-ea"/>
                <a:cs typeface="+mn-cs"/>
                <a:sym typeface="MS PGothic" pitchFamily="34" charset="-128"/>
              </a:defRPr>
            </a:lvl9pPr>
          </a:lstStyle>
          <a:p>
            <a:pPr marL="0" indent="0">
              <a:buNone/>
            </a:pPr>
            <a:r>
              <a:rPr lang="cs-CZ" sz="3600" b="1" dirty="0" smtClean="0"/>
              <a:t>Obecné provedení</a:t>
            </a:r>
            <a:endParaRPr lang="cs-CZ" sz="3600" b="1" dirty="0"/>
          </a:p>
        </p:txBody>
      </p:sp>
      <p:sp>
        <p:nvSpPr>
          <p:cNvPr id="12" name="TextovéPole 11"/>
          <p:cNvSpPr txBox="1"/>
          <p:nvPr/>
        </p:nvSpPr>
        <p:spPr>
          <a:xfrm>
            <a:off x="359532" y="1405460"/>
            <a:ext cx="8403792" cy="4278094"/>
          </a:xfrm>
          <a:prstGeom prst="rect">
            <a:avLst/>
          </a:prstGeom>
          <a:noFill/>
        </p:spPr>
        <p:txBody>
          <a:bodyPr wrap="square" rtlCol="0">
            <a:spAutoFit/>
          </a:bodyPr>
          <a:lstStyle/>
          <a:p>
            <a:pPr marL="285750" indent="-285750">
              <a:buFontTx/>
              <a:buChar char="-"/>
            </a:pPr>
            <a:r>
              <a:rPr lang="cs-CZ" sz="1600" dirty="0" smtClean="0"/>
              <a:t>Napojení </a:t>
            </a:r>
            <a:r>
              <a:rPr lang="cs-CZ" sz="1600" dirty="0"/>
              <a:t>kanalizační přípojky lze provést do příslušné kanalizační přípojkové odbočky, není-li tato vysazena při stavbě kanalizačního řadu, lze provést přípojku pomocí jádrového vrtání s použitím mechanické nebo nalepovací přípojkové </a:t>
            </a:r>
            <a:r>
              <a:rPr lang="cs-CZ" sz="1600" dirty="0" smtClean="0"/>
              <a:t>odbočky.</a:t>
            </a:r>
          </a:p>
          <a:p>
            <a:pPr marL="285750" indent="-285750">
              <a:buFontTx/>
              <a:buChar char="-"/>
            </a:pPr>
            <a:r>
              <a:rPr lang="cs-CZ" sz="1600" dirty="0" smtClean="0"/>
              <a:t>Napojení </a:t>
            </a:r>
            <a:r>
              <a:rPr lang="cs-CZ" sz="1600" dirty="0"/>
              <a:t>kanalizační přípojky musí být provedeno mimo revizní kanalizační šachty, výjimečně lze napojení kanalizační přípojky do revizní kanalizační šachty povolit, tato šachta k tomu </a:t>
            </a:r>
            <a:r>
              <a:rPr lang="cs-CZ" sz="1600" dirty="0" smtClean="0"/>
              <a:t>však </a:t>
            </a:r>
            <a:r>
              <a:rPr lang="cs-CZ" sz="1600" dirty="0"/>
              <a:t>musí být </a:t>
            </a:r>
            <a:r>
              <a:rPr lang="cs-CZ" sz="1600" dirty="0" smtClean="0"/>
              <a:t>uzpůsobena.</a:t>
            </a:r>
          </a:p>
          <a:p>
            <a:pPr marL="285750" indent="-285750">
              <a:buFontTx/>
              <a:buChar char="-"/>
            </a:pPr>
            <a:r>
              <a:rPr lang="cs-CZ" sz="1600" dirty="0" smtClean="0"/>
              <a:t>Vlastník </a:t>
            </a:r>
            <a:r>
              <a:rPr lang="cs-CZ" sz="1600" dirty="0"/>
              <a:t>kanalizační přípojky je povinen zajistit, aby kanalizační přípojka byla provedena jako vodotěsná a tak, aby nedošlo ke zmenšení průtočného profilu stoky, do které je zaústěna (vsazení přípojky do vyříznutého otvoru a následné zapěnění nebo obetonování je zakázáno!!!); zaústění přípojky proti toku vody v uliční stoce je nepřípustné. </a:t>
            </a:r>
            <a:endParaRPr lang="cs-CZ" sz="1600" dirty="0" smtClean="0"/>
          </a:p>
          <a:p>
            <a:pPr marL="285750" indent="-285750">
              <a:buFontTx/>
              <a:buChar char="-"/>
            </a:pPr>
            <a:r>
              <a:rPr lang="cs-CZ" sz="1600" dirty="0" smtClean="0"/>
              <a:t>Kanalizační </a:t>
            </a:r>
            <a:r>
              <a:rPr lang="cs-CZ" sz="1600" dirty="0"/>
              <a:t>přípojka musí být při souběhu a křížení uložena hlouběji než vodovodní potrubí pro rozvod pitné vody. Výjimku může povolit vodoprávní úřad za předpokladu, že bude provedeno takové technické opatření, které zamezí možnosti kontaminace pitné vody vodou odpadní</a:t>
            </a:r>
            <a:r>
              <a:rPr lang="cs-CZ" sz="1600" dirty="0" smtClean="0"/>
              <a:t>.</a:t>
            </a:r>
          </a:p>
          <a:p>
            <a:pPr marL="285750" indent="-285750">
              <a:buFontTx/>
              <a:buChar char="-"/>
            </a:pPr>
            <a:r>
              <a:rPr lang="cs-CZ" sz="1600" dirty="0" smtClean="0"/>
              <a:t>Poslední </a:t>
            </a:r>
            <a:r>
              <a:rPr lang="cs-CZ" sz="1600" dirty="0"/>
              <a:t>přípojka koncového kanalizačního řadu nesmí být blíže koncové revizní šachtě než 1,5 m</a:t>
            </a:r>
            <a:r>
              <a:rPr lang="cs-CZ" sz="1600" dirty="0" smtClean="0"/>
              <a:t>.</a:t>
            </a:r>
          </a:p>
        </p:txBody>
      </p:sp>
      <p:pic>
        <p:nvPicPr>
          <p:cNvPr id="4" name="Obráze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7564" y="224644"/>
            <a:ext cx="756084" cy="875999"/>
          </a:xfrm>
          <a:prstGeom prst="rect">
            <a:avLst/>
          </a:prstGeom>
        </p:spPr>
      </p:pic>
    </p:spTree>
    <p:extLst>
      <p:ext uri="{BB962C8B-B14F-4D97-AF65-F5344CB8AC3E}">
        <p14:creationId xmlns:p14="http://schemas.microsoft.com/office/powerpoint/2010/main" val="4236988064"/>
      </p:ext>
    </p:extLst>
  </p:cSld>
  <p:clrMapOvr>
    <a:masterClrMapping/>
  </p:clrMapOvr>
  <p:transition spd="slow">
    <p:cove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7">
            <a:extLst>
              <a:ext uri="{FF2B5EF4-FFF2-40B4-BE49-F238E27FC236}">
                <a16:creationId xmlns:a16="http://schemas.microsoft.com/office/drawing/2014/main" id="{27F6269E-DC16-4D8B-9361-1B55297629AA}"/>
              </a:ext>
            </a:extLst>
          </p:cNvPr>
          <p:cNvSpPr txBox="1">
            <a:spLocks/>
          </p:cNvSpPr>
          <p:nvPr/>
        </p:nvSpPr>
        <p:spPr bwMode="auto">
          <a:xfrm>
            <a:off x="2087724" y="-12737"/>
            <a:ext cx="7056276" cy="1232756"/>
          </a:xfrm>
          <a:prstGeom prst="roundRect">
            <a:avLst>
              <a:gd name="adj" fmla="val 0"/>
            </a:avLst>
          </a:prstGeom>
          <a:solidFill>
            <a:srgbClr val="004A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1pPr>
            <a:lvl2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2pPr>
            <a:lvl3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3pPr>
            <a:lvl4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4pPr>
            <a:lvl5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5pPr>
            <a:lvl6pPr marL="1371600" indent="-914400" algn="ctr" rtl="0" fontAlgn="base">
              <a:spcBef>
                <a:spcPct val="0"/>
              </a:spcBef>
              <a:spcAft>
                <a:spcPct val="0"/>
              </a:spcAft>
              <a:defRPr sz="4400">
                <a:solidFill>
                  <a:schemeClr val="lt1"/>
                </a:solidFill>
                <a:latin typeface="+mn-lt"/>
                <a:ea typeface="+mn-ea"/>
                <a:cs typeface="+mn-cs"/>
                <a:sym typeface="MS PGothic" pitchFamily="34" charset="-128"/>
              </a:defRPr>
            </a:lvl6pPr>
            <a:lvl7pPr marL="1828800" indent="-914400" algn="ctr" rtl="0" fontAlgn="base">
              <a:spcBef>
                <a:spcPct val="0"/>
              </a:spcBef>
              <a:spcAft>
                <a:spcPct val="0"/>
              </a:spcAft>
              <a:defRPr sz="4400">
                <a:solidFill>
                  <a:schemeClr val="lt1"/>
                </a:solidFill>
                <a:latin typeface="+mn-lt"/>
                <a:ea typeface="+mn-ea"/>
                <a:cs typeface="+mn-cs"/>
                <a:sym typeface="MS PGothic" pitchFamily="34" charset="-128"/>
              </a:defRPr>
            </a:lvl7pPr>
            <a:lvl8pPr marL="2286000" indent="-914400" algn="ctr" rtl="0" fontAlgn="base">
              <a:spcBef>
                <a:spcPct val="0"/>
              </a:spcBef>
              <a:spcAft>
                <a:spcPct val="0"/>
              </a:spcAft>
              <a:defRPr sz="4400">
                <a:solidFill>
                  <a:schemeClr val="lt1"/>
                </a:solidFill>
                <a:latin typeface="+mn-lt"/>
                <a:ea typeface="+mn-ea"/>
                <a:cs typeface="+mn-cs"/>
                <a:sym typeface="MS PGothic" pitchFamily="34" charset="-128"/>
              </a:defRPr>
            </a:lvl8pPr>
            <a:lvl9pPr marL="2743200" indent="-914400" algn="ctr" rtl="0" fontAlgn="base">
              <a:spcBef>
                <a:spcPct val="0"/>
              </a:spcBef>
              <a:spcAft>
                <a:spcPct val="0"/>
              </a:spcAft>
              <a:defRPr sz="4400">
                <a:solidFill>
                  <a:schemeClr val="lt1"/>
                </a:solidFill>
                <a:latin typeface="+mn-lt"/>
                <a:ea typeface="+mn-ea"/>
                <a:cs typeface="+mn-cs"/>
                <a:sym typeface="MS PGothic" pitchFamily="34" charset="-128"/>
              </a:defRPr>
            </a:lvl9pPr>
          </a:lstStyle>
          <a:p>
            <a:pPr marL="0" indent="0">
              <a:buNone/>
            </a:pPr>
            <a:r>
              <a:rPr lang="cs-CZ" sz="3600" b="1" dirty="0" smtClean="0"/>
              <a:t>Materiál</a:t>
            </a:r>
            <a:endParaRPr lang="cs-CZ" sz="3600" b="1" dirty="0"/>
          </a:p>
        </p:txBody>
      </p:sp>
      <p:sp>
        <p:nvSpPr>
          <p:cNvPr id="3" name="Obdélník 2"/>
          <p:cNvSpPr/>
          <p:nvPr/>
        </p:nvSpPr>
        <p:spPr>
          <a:xfrm>
            <a:off x="287525" y="1664804"/>
            <a:ext cx="8676964" cy="2308324"/>
          </a:xfrm>
          <a:prstGeom prst="rect">
            <a:avLst/>
          </a:prstGeom>
        </p:spPr>
        <p:txBody>
          <a:bodyPr wrap="square">
            <a:spAutoFit/>
          </a:bodyPr>
          <a:lstStyle/>
          <a:p>
            <a:endParaRPr lang="cs-CZ" dirty="0" smtClean="0">
              <a:latin typeface="+mn-lt"/>
            </a:endParaRPr>
          </a:p>
          <a:p>
            <a:r>
              <a:rPr lang="cs-CZ" dirty="0" smtClean="0">
                <a:latin typeface="+mn-lt"/>
              </a:rPr>
              <a:t> </a:t>
            </a:r>
          </a:p>
          <a:p>
            <a:r>
              <a:rPr lang="cs-CZ" dirty="0" smtClean="0">
                <a:latin typeface="+mn-lt"/>
              </a:rPr>
              <a:t> </a:t>
            </a:r>
            <a:endParaRPr lang="cs-CZ" dirty="0">
              <a:latin typeface="+mn-lt"/>
            </a:endParaRPr>
          </a:p>
          <a:p>
            <a:endParaRPr lang="cs-CZ" dirty="0" smtClean="0">
              <a:latin typeface="Calibri" panose="020F0502020204030204" pitchFamily="34" charset="0"/>
            </a:endParaRPr>
          </a:p>
          <a:p>
            <a:endParaRPr lang="cs-CZ" dirty="0">
              <a:latin typeface="Calibri" panose="020F0502020204030204" pitchFamily="34" charset="0"/>
            </a:endParaRPr>
          </a:p>
          <a:p>
            <a:endParaRPr lang="cs-CZ" dirty="0" smtClean="0">
              <a:latin typeface="Calibri" panose="020F0502020204030204" pitchFamily="34" charset="0"/>
            </a:endParaRPr>
          </a:p>
          <a:p>
            <a:endParaRPr lang="cs-CZ" dirty="0">
              <a:latin typeface="Calibri" panose="020F0502020204030204" pitchFamily="34" charset="0"/>
            </a:endParaRPr>
          </a:p>
          <a:p>
            <a:endParaRPr lang="cs-CZ" dirty="0"/>
          </a:p>
        </p:txBody>
      </p:sp>
      <p:sp>
        <p:nvSpPr>
          <p:cNvPr id="2" name="Obdélník 1"/>
          <p:cNvSpPr/>
          <p:nvPr/>
        </p:nvSpPr>
        <p:spPr>
          <a:xfrm>
            <a:off x="755576" y="1448780"/>
            <a:ext cx="7488832" cy="4893647"/>
          </a:xfrm>
          <a:prstGeom prst="rect">
            <a:avLst/>
          </a:prstGeom>
        </p:spPr>
        <p:txBody>
          <a:bodyPr wrap="square">
            <a:spAutoFit/>
          </a:bodyPr>
          <a:lstStyle/>
          <a:p>
            <a:r>
              <a:rPr lang="cs-CZ" sz="2400" dirty="0" smtClean="0">
                <a:latin typeface="Calibri" panose="020F0502020204030204" pitchFamily="34" charset="0"/>
                <a:ea typeface="Times New Roman" panose="02020603050405020304" pitchFamily="18" charset="0"/>
                <a:cs typeface="Times New Roman" panose="02020603050405020304" pitchFamily="18" charset="0"/>
              </a:rPr>
              <a:t>Materiál </a:t>
            </a:r>
            <a:r>
              <a:rPr lang="cs-CZ" sz="2400" dirty="0">
                <a:latin typeface="Calibri" panose="020F0502020204030204" pitchFamily="34" charset="0"/>
                <a:ea typeface="Times New Roman" panose="02020603050405020304" pitchFamily="18" charset="0"/>
                <a:cs typeface="Times New Roman" panose="02020603050405020304" pitchFamily="18" charset="0"/>
              </a:rPr>
              <a:t>kanalizační přípojky musí být totožný s materiálem souvisejícího kanalizačního </a:t>
            </a:r>
            <a:r>
              <a:rPr lang="cs-CZ" sz="2400" dirty="0" smtClean="0">
                <a:latin typeface="Calibri" panose="020F0502020204030204" pitchFamily="34" charset="0"/>
                <a:ea typeface="Times New Roman" panose="02020603050405020304" pitchFamily="18" charset="0"/>
                <a:cs typeface="Times New Roman" panose="02020603050405020304" pitchFamily="18" charset="0"/>
              </a:rPr>
              <a:t>řadu.</a:t>
            </a:r>
          </a:p>
          <a:p>
            <a:endParaRPr lang="cs-CZ" sz="2400" dirty="0" smtClean="0">
              <a:latin typeface="Calibri" panose="020F0502020204030204" pitchFamily="34" charset="0"/>
              <a:ea typeface="Times New Roman" panose="02020603050405020304" pitchFamily="18" charset="0"/>
              <a:cs typeface="Times New Roman" panose="02020603050405020304" pitchFamily="18" charset="0"/>
            </a:endParaRPr>
          </a:p>
          <a:p>
            <a:r>
              <a:rPr lang="cs-CZ" sz="2400" dirty="0" smtClean="0">
                <a:latin typeface="Calibri" panose="020F0502020204030204" pitchFamily="34" charset="0"/>
                <a:ea typeface="Times New Roman" panose="02020603050405020304" pitchFamily="18" charset="0"/>
                <a:cs typeface="Times New Roman" panose="02020603050405020304" pitchFamily="18" charset="0"/>
              </a:rPr>
              <a:t>V</a:t>
            </a:r>
            <a:r>
              <a:rPr lang="cs-CZ" sz="2400" dirty="0">
                <a:latin typeface="Calibri" panose="020F0502020204030204" pitchFamily="34" charset="0"/>
                <a:ea typeface="Times New Roman" panose="02020603050405020304" pitchFamily="18" charset="0"/>
                <a:cs typeface="Times New Roman" panose="02020603050405020304" pitchFamily="18" charset="0"/>
              </a:rPr>
              <a:t> případě gravitační kanalizační přípojky v profilu DN150 mm pro 1 rodinný dům, DN200 mm pro bytový dům, či více nemovitostí. </a:t>
            </a:r>
            <a:endParaRPr lang="cs-CZ" sz="2400" dirty="0" smtClean="0">
              <a:latin typeface="Calibri" panose="020F0502020204030204" pitchFamily="34" charset="0"/>
              <a:ea typeface="Times New Roman" panose="02020603050405020304" pitchFamily="18" charset="0"/>
              <a:cs typeface="Times New Roman" panose="02020603050405020304" pitchFamily="18" charset="0"/>
            </a:endParaRPr>
          </a:p>
          <a:p>
            <a:endParaRPr lang="cs-CZ" sz="2400" dirty="0" smtClean="0">
              <a:latin typeface="Calibri" panose="020F0502020204030204" pitchFamily="34" charset="0"/>
              <a:ea typeface="Times New Roman" panose="02020603050405020304" pitchFamily="18" charset="0"/>
              <a:cs typeface="Times New Roman" panose="02020603050405020304" pitchFamily="18" charset="0"/>
            </a:endParaRPr>
          </a:p>
          <a:p>
            <a:r>
              <a:rPr lang="cs-CZ" sz="2400" dirty="0" smtClean="0">
                <a:latin typeface="Calibri" panose="020F0502020204030204" pitchFamily="34" charset="0"/>
                <a:ea typeface="Times New Roman" panose="02020603050405020304" pitchFamily="18" charset="0"/>
                <a:cs typeface="Times New Roman" panose="02020603050405020304" pitchFamily="18" charset="0"/>
              </a:rPr>
              <a:t>V</a:t>
            </a:r>
            <a:r>
              <a:rPr lang="cs-CZ" sz="2400" dirty="0">
                <a:latin typeface="Calibri" panose="020F0502020204030204" pitchFamily="34" charset="0"/>
                <a:ea typeface="Times New Roman" panose="02020603050405020304" pitchFamily="18" charset="0"/>
                <a:cs typeface="Times New Roman" panose="02020603050405020304" pitchFamily="18" charset="0"/>
              </a:rPr>
              <a:t> případě tlakové kanalizační přípojky pak v profilu DN40 mm </a:t>
            </a:r>
            <a:r>
              <a:rPr lang="cs-CZ" sz="2400" dirty="0" smtClean="0">
                <a:latin typeface="Calibri" panose="020F0502020204030204" pitchFamily="34" charset="0"/>
                <a:ea typeface="Times New Roman" panose="02020603050405020304" pitchFamily="18" charset="0"/>
                <a:cs typeface="Times New Roman" panose="02020603050405020304" pitchFamily="18" charset="0"/>
              </a:rPr>
              <a:t>a </a:t>
            </a:r>
            <a:r>
              <a:rPr lang="cs-CZ" sz="2400" dirty="0">
                <a:latin typeface="Calibri" panose="020F0502020204030204" pitchFamily="34" charset="0"/>
                <a:ea typeface="Times New Roman" panose="02020603050405020304" pitchFamily="18" charset="0"/>
                <a:cs typeface="Times New Roman" panose="02020603050405020304" pitchFamily="18" charset="0"/>
              </a:rPr>
              <a:t>DN50-63 </a:t>
            </a:r>
            <a:r>
              <a:rPr lang="cs-CZ" sz="2400" dirty="0" smtClean="0">
                <a:latin typeface="Calibri" panose="020F0502020204030204" pitchFamily="34" charset="0"/>
                <a:ea typeface="Times New Roman" panose="02020603050405020304" pitchFamily="18" charset="0"/>
                <a:cs typeface="Times New Roman" panose="02020603050405020304" pitchFamily="18" charset="0"/>
              </a:rPr>
              <a:t>mm.</a:t>
            </a:r>
          </a:p>
          <a:p>
            <a:endParaRPr lang="cs-CZ" sz="2400" dirty="0">
              <a:latin typeface="Calibri" panose="020F0502020204030204" pitchFamily="34" charset="0"/>
              <a:ea typeface="Times New Roman" panose="02020603050405020304" pitchFamily="18" charset="0"/>
              <a:cs typeface="Times New Roman" panose="02020603050405020304" pitchFamily="18" charset="0"/>
            </a:endParaRPr>
          </a:p>
          <a:p>
            <a:r>
              <a:rPr lang="cs-CZ" sz="2400" dirty="0" smtClean="0">
                <a:latin typeface="+mn-lt"/>
                <a:ea typeface="Times New Roman" panose="02020603050405020304" pitchFamily="18" charset="0"/>
                <a:cs typeface="Times New Roman" panose="02020603050405020304" pitchFamily="18" charset="0"/>
              </a:rPr>
              <a:t>ČS jsou pro nemovitosti s číslem popisným dodány v rámci stavby dle projektové dokumentace </a:t>
            </a:r>
            <a:r>
              <a:rPr lang="cs-CZ" sz="2400" dirty="0">
                <a:latin typeface="+mn-lt"/>
              </a:rPr>
              <a:t>Vodovodní a kanalizační přípojky v obci </a:t>
            </a:r>
            <a:r>
              <a:rPr lang="cs-CZ" sz="2400" dirty="0" smtClean="0">
                <a:latin typeface="+mn-lt"/>
              </a:rPr>
              <a:t>Libež.</a:t>
            </a:r>
            <a:r>
              <a:rPr lang="cs-CZ" sz="2400" dirty="0" smtClean="0">
                <a:latin typeface="+mn-lt"/>
                <a:ea typeface="Times New Roman" panose="02020603050405020304" pitchFamily="18" charset="0"/>
                <a:cs typeface="Times New Roman" panose="02020603050405020304" pitchFamily="18" charset="0"/>
              </a:rPr>
              <a:t> </a:t>
            </a:r>
            <a:endParaRPr lang="cs-CZ" sz="2400" dirty="0">
              <a:latin typeface="+mn-lt"/>
            </a:endParaRPr>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9747" y="244432"/>
            <a:ext cx="756084" cy="875999"/>
          </a:xfrm>
          <a:prstGeom prst="rect">
            <a:avLst/>
          </a:prstGeom>
        </p:spPr>
      </p:pic>
    </p:spTree>
    <p:extLst>
      <p:ext uri="{BB962C8B-B14F-4D97-AF65-F5344CB8AC3E}">
        <p14:creationId xmlns:p14="http://schemas.microsoft.com/office/powerpoint/2010/main" val="1514670896"/>
      </p:ext>
    </p:extLst>
  </p:cSld>
  <p:clrMapOvr>
    <a:masterClrMapping/>
  </p:clrMapOvr>
  <p:transition spd="slow">
    <p:cove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7">
            <a:extLst>
              <a:ext uri="{FF2B5EF4-FFF2-40B4-BE49-F238E27FC236}">
                <a16:creationId xmlns:a16="http://schemas.microsoft.com/office/drawing/2014/main" id="{27F6269E-DC16-4D8B-9361-1B55297629AA}"/>
              </a:ext>
            </a:extLst>
          </p:cNvPr>
          <p:cNvSpPr txBox="1">
            <a:spLocks/>
          </p:cNvSpPr>
          <p:nvPr/>
        </p:nvSpPr>
        <p:spPr bwMode="auto">
          <a:xfrm>
            <a:off x="2087724" y="-12737"/>
            <a:ext cx="7056276" cy="1232756"/>
          </a:xfrm>
          <a:prstGeom prst="roundRect">
            <a:avLst>
              <a:gd name="adj" fmla="val 0"/>
            </a:avLst>
          </a:prstGeom>
          <a:solidFill>
            <a:srgbClr val="004A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1pPr>
            <a:lvl2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2pPr>
            <a:lvl3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3pPr>
            <a:lvl4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4pPr>
            <a:lvl5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5pPr>
            <a:lvl6pPr marL="1371600" indent="-914400" algn="ctr" rtl="0" fontAlgn="base">
              <a:spcBef>
                <a:spcPct val="0"/>
              </a:spcBef>
              <a:spcAft>
                <a:spcPct val="0"/>
              </a:spcAft>
              <a:defRPr sz="4400">
                <a:solidFill>
                  <a:schemeClr val="lt1"/>
                </a:solidFill>
                <a:latin typeface="+mn-lt"/>
                <a:ea typeface="+mn-ea"/>
                <a:cs typeface="+mn-cs"/>
                <a:sym typeface="MS PGothic" pitchFamily="34" charset="-128"/>
              </a:defRPr>
            </a:lvl6pPr>
            <a:lvl7pPr marL="1828800" indent="-914400" algn="ctr" rtl="0" fontAlgn="base">
              <a:spcBef>
                <a:spcPct val="0"/>
              </a:spcBef>
              <a:spcAft>
                <a:spcPct val="0"/>
              </a:spcAft>
              <a:defRPr sz="4400">
                <a:solidFill>
                  <a:schemeClr val="lt1"/>
                </a:solidFill>
                <a:latin typeface="+mn-lt"/>
                <a:ea typeface="+mn-ea"/>
                <a:cs typeface="+mn-cs"/>
                <a:sym typeface="MS PGothic" pitchFamily="34" charset="-128"/>
              </a:defRPr>
            </a:lvl7pPr>
            <a:lvl8pPr marL="2286000" indent="-914400" algn="ctr" rtl="0" fontAlgn="base">
              <a:spcBef>
                <a:spcPct val="0"/>
              </a:spcBef>
              <a:spcAft>
                <a:spcPct val="0"/>
              </a:spcAft>
              <a:defRPr sz="4400">
                <a:solidFill>
                  <a:schemeClr val="lt1"/>
                </a:solidFill>
                <a:latin typeface="+mn-lt"/>
                <a:ea typeface="+mn-ea"/>
                <a:cs typeface="+mn-cs"/>
                <a:sym typeface="MS PGothic" pitchFamily="34" charset="-128"/>
              </a:defRPr>
            </a:lvl8pPr>
            <a:lvl9pPr marL="2743200" indent="-914400" algn="ctr" rtl="0" fontAlgn="base">
              <a:spcBef>
                <a:spcPct val="0"/>
              </a:spcBef>
              <a:spcAft>
                <a:spcPct val="0"/>
              </a:spcAft>
              <a:defRPr sz="4400">
                <a:solidFill>
                  <a:schemeClr val="lt1"/>
                </a:solidFill>
                <a:latin typeface="+mn-lt"/>
                <a:ea typeface="+mn-ea"/>
                <a:cs typeface="+mn-cs"/>
                <a:sym typeface="MS PGothic" pitchFamily="34" charset="-128"/>
              </a:defRPr>
            </a:lvl9pPr>
          </a:lstStyle>
          <a:p>
            <a:pPr marL="0" indent="0">
              <a:buNone/>
            </a:pPr>
            <a:r>
              <a:rPr lang="cs-CZ" sz="3600" b="1" dirty="0" smtClean="0"/>
              <a:t>Umístění šachty</a:t>
            </a:r>
            <a:endParaRPr lang="cs-CZ" sz="3600" b="1" dirty="0"/>
          </a:p>
        </p:txBody>
      </p:sp>
      <p:sp>
        <p:nvSpPr>
          <p:cNvPr id="3" name="Obdélník 2"/>
          <p:cNvSpPr/>
          <p:nvPr/>
        </p:nvSpPr>
        <p:spPr>
          <a:xfrm>
            <a:off x="287525" y="1664804"/>
            <a:ext cx="8676964" cy="4524315"/>
          </a:xfrm>
          <a:prstGeom prst="rect">
            <a:avLst/>
          </a:prstGeom>
        </p:spPr>
        <p:txBody>
          <a:bodyPr wrap="square">
            <a:spAutoFit/>
          </a:bodyPr>
          <a:lstStyle/>
          <a:p>
            <a:pPr marL="285750" indent="-285750">
              <a:buFontTx/>
              <a:buChar char="-"/>
            </a:pPr>
            <a:r>
              <a:rPr lang="cs-CZ" dirty="0" smtClean="0"/>
              <a:t>Při </a:t>
            </a:r>
            <a:r>
              <a:rPr lang="cs-CZ" dirty="0"/>
              <a:t>stavbě přípojky je nutné ctít charakter souvisejícího kanalizačního </a:t>
            </a:r>
            <a:r>
              <a:rPr lang="cs-CZ" dirty="0" smtClean="0"/>
              <a:t>řadu.</a:t>
            </a:r>
          </a:p>
          <a:p>
            <a:pPr marL="285750" indent="-285750">
              <a:buFontTx/>
              <a:buChar char="-"/>
            </a:pPr>
            <a:r>
              <a:rPr lang="cs-CZ" dirty="0" smtClean="0"/>
              <a:t>Napojení </a:t>
            </a:r>
            <a:r>
              <a:rPr lang="cs-CZ" dirty="0"/>
              <a:t>na gravitační kanalizaci musí být opět </a:t>
            </a:r>
            <a:r>
              <a:rPr lang="cs-CZ" dirty="0" smtClean="0"/>
              <a:t>gravitační.</a:t>
            </a:r>
          </a:p>
          <a:p>
            <a:pPr marL="285750" indent="-285750">
              <a:buFontTx/>
              <a:buChar char="-"/>
            </a:pPr>
            <a:r>
              <a:rPr lang="cs-CZ" dirty="0"/>
              <a:t>G</a:t>
            </a:r>
            <a:r>
              <a:rPr lang="cs-CZ" dirty="0" smtClean="0"/>
              <a:t>ravitační </a:t>
            </a:r>
            <a:r>
              <a:rPr lang="cs-CZ" dirty="0"/>
              <a:t>kanalizační </a:t>
            </a:r>
            <a:r>
              <a:rPr lang="cs-CZ" dirty="0" smtClean="0"/>
              <a:t>přípojku </a:t>
            </a:r>
            <a:r>
              <a:rPr lang="cs-CZ" dirty="0"/>
              <a:t>(min. spád 2% pro DN150 a 1% pro DN200) </a:t>
            </a:r>
            <a:r>
              <a:rPr lang="cs-CZ" dirty="0" smtClean="0"/>
              <a:t>doporučujeme osadit revizní šachtou. </a:t>
            </a:r>
            <a:r>
              <a:rPr lang="cs-CZ" dirty="0"/>
              <a:t>Revizní šachta musí být provedena s otevřeným žlábkem a musí mít min. průměr </a:t>
            </a:r>
            <a:r>
              <a:rPr lang="cs-CZ" dirty="0" smtClean="0"/>
              <a:t>vstupního komínu </a:t>
            </a:r>
            <a:r>
              <a:rPr lang="cs-CZ" dirty="0"/>
              <a:t>DN400. Revizní kanalizační šachta musí být chráněna proti vniknutí podzemní a povrchové vody, </a:t>
            </a:r>
            <a:r>
              <a:rPr lang="cs-CZ" dirty="0" err="1"/>
              <a:t>odvětratelná</a:t>
            </a:r>
            <a:r>
              <a:rPr lang="cs-CZ" dirty="0"/>
              <a:t> a </a:t>
            </a:r>
            <a:r>
              <a:rPr lang="cs-CZ" dirty="0" smtClean="0"/>
              <a:t>přístupná.</a:t>
            </a:r>
          </a:p>
          <a:p>
            <a:pPr marL="285750" indent="-285750">
              <a:buFontTx/>
              <a:buChar char="-"/>
            </a:pPr>
            <a:r>
              <a:rPr lang="cs-CZ" dirty="0" smtClean="0"/>
              <a:t>Vyžadují–</a:t>
            </a:r>
            <a:r>
              <a:rPr lang="cs-CZ" dirty="0" err="1" smtClean="0"/>
              <a:t>li</a:t>
            </a:r>
            <a:r>
              <a:rPr lang="cs-CZ" dirty="0" smtClean="0"/>
              <a:t> </a:t>
            </a:r>
            <a:r>
              <a:rPr lang="cs-CZ" dirty="0"/>
              <a:t>pak terénní podmínky tlakovou část kanalizační přípojky (samostatný výtlak), osadí se mezi gravitační a tlakovou částí uklidňovací revizní šachta. Na tlakové části musí být osazena čerpací šachta s příslušným </a:t>
            </a:r>
            <a:r>
              <a:rPr lang="cs-CZ" dirty="0" smtClean="0"/>
              <a:t>čerpadlem.</a:t>
            </a:r>
          </a:p>
          <a:p>
            <a:pPr marL="285750" indent="-285750">
              <a:buFontTx/>
              <a:buChar char="-"/>
            </a:pPr>
            <a:r>
              <a:rPr lang="cs-CZ" dirty="0" smtClean="0"/>
              <a:t>Napojení </a:t>
            </a:r>
            <a:r>
              <a:rPr lang="cs-CZ" dirty="0"/>
              <a:t>na tlakový kanalizační řad musí být opět tlakové. Na tlakové přípojce musí být umístěna </a:t>
            </a:r>
            <a:r>
              <a:rPr lang="cs-CZ" dirty="0" smtClean="0"/>
              <a:t>přečerpací </a:t>
            </a:r>
            <a:r>
              <a:rPr lang="cs-CZ" dirty="0"/>
              <a:t>šachta s příslušným čerpadlem </a:t>
            </a:r>
            <a:r>
              <a:rPr lang="cs-CZ" dirty="0" smtClean="0"/>
              <a:t>(dle </a:t>
            </a:r>
            <a:r>
              <a:rPr lang="cs-CZ" dirty="0"/>
              <a:t>projektové dokumentace Vodovodní a kanalizační přípojky v obci Libež).</a:t>
            </a:r>
            <a:endParaRPr lang="cs-CZ" dirty="0" smtClean="0"/>
          </a:p>
          <a:p>
            <a:pPr marL="285750" indent="-285750">
              <a:buFontTx/>
              <a:buChar char="-"/>
            </a:pPr>
            <a:r>
              <a:rPr lang="cs-CZ" dirty="0" smtClean="0"/>
              <a:t>Přečerpací </a:t>
            </a:r>
            <a:r>
              <a:rPr lang="cs-CZ" dirty="0"/>
              <a:t>šachta musí být co do objemu dimenzována tak, aby při běžné produkci splaškových vod docházelo min. 1x za 24 hod k přečerpání </a:t>
            </a:r>
            <a:r>
              <a:rPr lang="cs-CZ" dirty="0" smtClean="0"/>
              <a:t>obsahu a musí být opatřena pojistným ventilem.</a:t>
            </a:r>
            <a:endParaRPr lang="cs-CZ" dirty="0"/>
          </a:p>
        </p:txBody>
      </p:sp>
      <p:pic>
        <p:nvPicPr>
          <p:cNvPr id="4" name="Obráze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7564" y="260648"/>
            <a:ext cx="756084" cy="875999"/>
          </a:xfrm>
          <a:prstGeom prst="rect">
            <a:avLst/>
          </a:prstGeom>
        </p:spPr>
      </p:pic>
    </p:spTree>
    <p:extLst>
      <p:ext uri="{BB962C8B-B14F-4D97-AF65-F5344CB8AC3E}">
        <p14:creationId xmlns:p14="http://schemas.microsoft.com/office/powerpoint/2010/main" val="141926182"/>
      </p:ext>
    </p:extLst>
  </p:cSld>
  <p:clrMapOvr>
    <a:masterClrMapping/>
  </p:clrMapOvr>
  <p:transition spd="slow">
    <p:cove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7">
            <a:extLst>
              <a:ext uri="{FF2B5EF4-FFF2-40B4-BE49-F238E27FC236}">
                <a16:creationId xmlns:a16="http://schemas.microsoft.com/office/drawing/2014/main" id="{27F6269E-DC16-4D8B-9361-1B55297629AA}"/>
              </a:ext>
            </a:extLst>
          </p:cNvPr>
          <p:cNvSpPr txBox="1">
            <a:spLocks/>
          </p:cNvSpPr>
          <p:nvPr/>
        </p:nvSpPr>
        <p:spPr bwMode="auto">
          <a:xfrm>
            <a:off x="1871700" y="186160"/>
            <a:ext cx="7056276" cy="1232756"/>
          </a:xfrm>
          <a:prstGeom prst="roundRect">
            <a:avLst>
              <a:gd name="adj" fmla="val 0"/>
            </a:avLst>
          </a:prstGeom>
          <a:solidFill>
            <a:srgbClr val="004A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1pPr>
            <a:lvl2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2pPr>
            <a:lvl3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3pPr>
            <a:lvl4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4pPr>
            <a:lvl5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5pPr>
            <a:lvl6pPr marL="1371600" indent="-914400" algn="ctr" rtl="0" fontAlgn="base">
              <a:spcBef>
                <a:spcPct val="0"/>
              </a:spcBef>
              <a:spcAft>
                <a:spcPct val="0"/>
              </a:spcAft>
              <a:defRPr sz="4400">
                <a:solidFill>
                  <a:schemeClr val="lt1"/>
                </a:solidFill>
                <a:latin typeface="+mn-lt"/>
                <a:ea typeface="+mn-ea"/>
                <a:cs typeface="+mn-cs"/>
                <a:sym typeface="MS PGothic" pitchFamily="34" charset="-128"/>
              </a:defRPr>
            </a:lvl6pPr>
            <a:lvl7pPr marL="1828800" indent="-914400" algn="ctr" rtl="0" fontAlgn="base">
              <a:spcBef>
                <a:spcPct val="0"/>
              </a:spcBef>
              <a:spcAft>
                <a:spcPct val="0"/>
              </a:spcAft>
              <a:defRPr sz="4400">
                <a:solidFill>
                  <a:schemeClr val="lt1"/>
                </a:solidFill>
                <a:latin typeface="+mn-lt"/>
                <a:ea typeface="+mn-ea"/>
                <a:cs typeface="+mn-cs"/>
                <a:sym typeface="MS PGothic" pitchFamily="34" charset="-128"/>
              </a:defRPr>
            </a:lvl7pPr>
            <a:lvl8pPr marL="2286000" indent="-914400" algn="ctr" rtl="0" fontAlgn="base">
              <a:spcBef>
                <a:spcPct val="0"/>
              </a:spcBef>
              <a:spcAft>
                <a:spcPct val="0"/>
              </a:spcAft>
              <a:defRPr sz="4400">
                <a:solidFill>
                  <a:schemeClr val="lt1"/>
                </a:solidFill>
                <a:latin typeface="+mn-lt"/>
                <a:ea typeface="+mn-ea"/>
                <a:cs typeface="+mn-cs"/>
                <a:sym typeface="MS PGothic" pitchFamily="34" charset="-128"/>
              </a:defRPr>
            </a:lvl8pPr>
            <a:lvl9pPr marL="2743200" indent="-914400" algn="ctr" rtl="0" fontAlgn="base">
              <a:spcBef>
                <a:spcPct val="0"/>
              </a:spcBef>
              <a:spcAft>
                <a:spcPct val="0"/>
              </a:spcAft>
              <a:defRPr sz="4400">
                <a:solidFill>
                  <a:schemeClr val="lt1"/>
                </a:solidFill>
                <a:latin typeface="+mn-lt"/>
                <a:ea typeface="+mn-ea"/>
                <a:cs typeface="+mn-cs"/>
                <a:sym typeface="MS PGothic" pitchFamily="34" charset="-128"/>
              </a:defRPr>
            </a:lvl9pPr>
          </a:lstStyle>
          <a:p>
            <a:pPr eaLnBrk="1" fontAlgn="ctr" hangingPunct="1"/>
            <a:r>
              <a:rPr lang="cs-CZ" sz="2800" b="1" dirty="0"/>
              <a:t>Postup pro zřízení přípojek a jejich zaevidování a uvedení do provozu</a:t>
            </a:r>
          </a:p>
        </p:txBody>
      </p:sp>
      <p:sp>
        <p:nvSpPr>
          <p:cNvPr id="2" name="Obdélník 1"/>
          <p:cNvSpPr/>
          <p:nvPr/>
        </p:nvSpPr>
        <p:spPr>
          <a:xfrm>
            <a:off x="611560" y="1446381"/>
            <a:ext cx="8172908" cy="5016758"/>
          </a:xfrm>
          <a:prstGeom prst="rect">
            <a:avLst/>
          </a:prstGeom>
        </p:spPr>
        <p:txBody>
          <a:bodyPr wrap="square">
            <a:spAutoFit/>
          </a:bodyPr>
          <a:lstStyle/>
          <a:p>
            <a:pPr>
              <a:spcAft>
                <a:spcPts val="0"/>
              </a:spcAft>
            </a:pPr>
            <a:r>
              <a:rPr lang="cs-CZ" sz="1600" dirty="0">
                <a:latin typeface="Calibri" panose="020F0502020204030204" pitchFamily="34" charset="0"/>
                <a:ea typeface="Calibri" panose="020F0502020204030204" pitchFamily="34" charset="0"/>
                <a:cs typeface="Calibri" panose="020F0502020204030204" pitchFamily="34" charset="0"/>
              </a:rPr>
              <a:t>1</a:t>
            </a:r>
            <a:r>
              <a:rPr lang="cs-CZ" sz="1600" dirty="0" smtClean="0">
                <a:latin typeface="Calibri" panose="020F0502020204030204" pitchFamily="34" charset="0"/>
                <a:ea typeface="Calibri" panose="020F0502020204030204" pitchFamily="34" charset="0"/>
                <a:cs typeface="Calibri" panose="020F0502020204030204" pitchFamily="34" charset="0"/>
              </a:rPr>
              <a:t>. Vypracování </a:t>
            </a:r>
            <a:r>
              <a:rPr lang="cs-CZ" sz="1600" dirty="0">
                <a:latin typeface="Calibri" panose="020F0502020204030204" pitchFamily="34" charset="0"/>
                <a:ea typeface="Calibri" panose="020F0502020204030204" pitchFamily="34" charset="0"/>
                <a:cs typeface="Calibri" panose="020F0502020204030204" pitchFamily="34" charset="0"/>
              </a:rPr>
              <a:t>projektové </a:t>
            </a:r>
            <a:r>
              <a:rPr lang="cs-CZ" sz="1600" dirty="0" smtClean="0">
                <a:latin typeface="Calibri" panose="020F0502020204030204" pitchFamily="34" charset="0"/>
                <a:ea typeface="Calibri" panose="020F0502020204030204" pitchFamily="34" charset="0"/>
                <a:cs typeface="Calibri" panose="020F0502020204030204" pitchFamily="34" charset="0"/>
              </a:rPr>
              <a:t>dokumentace </a:t>
            </a:r>
            <a:r>
              <a:rPr lang="cs-CZ" sz="1600" dirty="0">
                <a:latin typeface="+mn-lt"/>
              </a:rPr>
              <a:t>Vodovodní a kanalizační přípojky v obci Libež</a:t>
            </a:r>
            <a:r>
              <a:rPr lang="cs-CZ" sz="1600" dirty="0" smtClean="0">
                <a:latin typeface="Calibri" panose="020F0502020204030204" pitchFamily="34" charset="0"/>
                <a:ea typeface="Calibri" panose="020F0502020204030204" pitchFamily="34" charset="0"/>
                <a:cs typeface="Calibri" panose="020F0502020204030204" pitchFamily="34" charset="0"/>
              </a:rPr>
              <a:t>. </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cs-CZ" sz="1600" dirty="0">
                <a:latin typeface="Calibri" panose="020F0502020204030204" pitchFamily="34" charset="0"/>
                <a:ea typeface="Calibri" panose="020F0502020204030204" pitchFamily="34" charset="0"/>
                <a:cs typeface="Calibri" panose="020F0502020204030204" pitchFamily="34" charset="0"/>
              </a:rPr>
              <a:t>2</a:t>
            </a:r>
            <a:r>
              <a:rPr lang="cs-CZ" sz="1600" dirty="0" smtClean="0">
                <a:latin typeface="Calibri" panose="020F0502020204030204" pitchFamily="34" charset="0"/>
                <a:ea typeface="Calibri" panose="020F0502020204030204" pitchFamily="34" charset="0"/>
                <a:cs typeface="Calibri" panose="020F0502020204030204" pitchFamily="34" charset="0"/>
              </a:rPr>
              <a:t>. Zajištění </a:t>
            </a:r>
            <a:r>
              <a:rPr lang="cs-CZ" sz="1600" dirty="0">
                <a:latin typeface="Calibri" panose="020F0502020204030204" pitchFamily="34" charset="0"/>
                <a:ea typeface="Calibri" panose="020F0502020204030204" pitchFamily="34" charset="0"/>
                <a:cs typeface="Calibri" panose="020F0502020204030204" pitchFamily="34" charset="0"/>
              </a:rPr>
              <a:t>vyjádření </a:t>
            </a:r>
            <a:r>
              <a:rPr lang="cs-CZ" sz="1600" dirty="0" smtClean="0">
                <a:latin typeface="Calibri" panose="020F0502020204030204" pitchFamily="34" charset="0"/>
                <a:ea typeface="Calibri" panose="020F0502020204030204" pitchFamily="34" charset="0"/>
                <a:cs typeface="Calibri" panose="020F0502020204030204" pitchFamily="34" charset="0"/>
              </a:rPr>
              <a:t>místně příslušných </a:t>
            </a:r>
            <a:r>
              <a:rPr lang="cs-CZ" sz="1600" dirty="0">
                <a:latin typeface="Calibri" panose="020F0502020204030204" pitchFamily="34" charset="0"/>
                <a:ea typeface="Calibri" panose="020F0502020204030204" pitchFamily="34" charset="0"/>
                <a:cs typeface="Calibri" panose="020F0502020204030204" pitchFamily="34" charset="0"/>
              </a:rPr>
              <a:t>správců </a:t>
            </a:r>
            <a:r>
              <a:rPr lang="cs-CZ" sz="1600" dirty="0" smtClean="0">
                <a:latin typeface="Calibri" panose="020F0502020204030204" pitchFamily="34" charset="0"/>
                <a:ea typeface="Calibri" panose="020F0502020204030204" pitchFamily="34" charset="0"/>
                <a:cs typeface="Calibri" panose="020F0502020204030204" pitchFamily="34" charset="0"/>
              </a:rPr>
              <a:t>sítí.</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cs-CZ" sz="1600" dirty="0">
                <a:latin typeface="Calibri" panose="020F0502020204030204" pitchFamily="34" charset="0"/>
                <a:ea typeface="Calibri" panose="020F0502020204030204" pitchFamily="34" charset="0"/>
                <a:cs typeface="Calibri" panose="020F0502020204030204" pitchFamily="34" charset="0"/>
              </a:rPr>
              <a:t>3</a:t>
            </a:r>
            <a:r>
              <a:rPr lang="cs-CZ" sz="1600" dirty="0" smtClean="0">
                <a:latin typeface="Calibri" panose="020F0502020204030204" pitchFamily="34" charset="0"/>
                <a:ea typeface="Calibri" panose="020F0502020204030204" pitchFamily="34" charset="0"/>
                <a:cs typeface="Calibri" panose="020F0502020204030204" pitchFamily="34" charset="0"/>
              </a:rPr>
              <a:t>. Zajištění </a:t>
            </a:r>
            <a:r>
              <a:rPr lang="cs-CZ" sz="1600" dirty="0">
                <a:latin typeface="Calibri" panose="020F0502020204030204" pitchFamily="34" charset="0"/>
                <a:ea typeface="Calibri" panose="020F0502020204030204" pitchFamily="34" charset="0"/>
                <a:cs typeface="Calibri" panose="020F0502020204030204" pitchFamily="34" charset="0"/>
              </a:rPr>
              <a:t>souhlasu vlastníka vodohospodářských </a:t>
            </a:r>
            <a:r>
              <a:rPr lang="cs-CZ" sz="1600" dirty="0" smtClean="0">
                <a:latin typeface="Calibri" panose="020F0502020204030204" pitchFamily="34" charset="0"/>
                <a:ea typeface="Calibri" panose="020F0502020204030204" pitchFamily="34" charset="0"/>
                <a:cs typeface="Calibri" panose="020F0502020204030204" pitchFamily="34" charset="0"/>
              </a:rPr>
              <a:t>sítí.</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cs-CZ" sz="1600" dirty="0">
                <a:latin typeface="Calibri" panose="020F0502020204030204" pitchFamily="34" charset="0"/>
                <a:ea typeface="Calibri" panose="020F0502020204030204" pitchFamily="34" charset="0"/>
                <a:cs typeface="Calibri" panose="020F0502020204030204" pitchFamily="34" charset="0"/>
              </a:rPr>
              <a:t>4</a:t>
            </a:r>
            <a:r>
              <a:rPr lang="cs-CZ" sz="1600" dirty="0" smtClean="0">
                <a:latin typeface="Calibri" panose="020F0502020204030204" pitchFamily="34" charset="0"/>
                <a:ea typeface="Calibri" panose="020F0502020204030204" pitchFamily="34" charset="0"/>
                <a:cs typeface="Calibri" panose="020F0502020204030204" pitchFamily="34" charset="0"/>
              </a:rPr>
              <a:t>. Místně </a:t>
            </a:r>
            <a:r>
              <a:rPr lang="cs-CZ" sz="1600" dirty="0">
                <a:latin typeface="Calibri" panose="020F0502020204030204" pitchFamily="34" charset="0"/>
                <a:ea typeface="Calibri" panose="020F0502020204030204" pitchFamily="34" charset="0"/>
                <a:cs typeface="Calibri" panose="020F0502020204030204" pitchFamily="34" charset="0"/>
              </a:rPr>
              <a:t>příslušný stavební úřad vydá územní souhlas nebo územní rozhodnutí </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cs-CZ" sz="1600" dirty="0">
                <a:latin typeface="Calibri" panose="020F0502020204030204" pitchFamily="34" charset="0"/>
                <a:ea typeface="Calibri" panose="020F0502020204030204" pitchFamily="34" charset="0"/>
                <a:cs typeface="Calibri" panose="020F0502020204030204" pitchFamily="34" charset="0"/>
              </a:rPr>
              <a:t>5</a:t>
            </a:r>
            <a:r>
              <a:rPr lang="cs-CZ" sz="1600" dirty="0" smtClean="0">
                <a:latin typeface="Calibri" panose="020F0502020204030204" pitchFamily="34" charset="0"/>
                <a:ea typeface="Calibri" panose="020F0502020204030204" pitchFamily="34" charset="0"/>
                <a:cs typeface="Calibri" panose="020F0502020204030204" pitchFamily="34" charset="0"/>
              </a:rPr>
              <a:t>. Vlastní </a:t>
            </a:r>
            <a:r>
              <a:rPr lang="cs-CZ" sz="1600" dirty="0">
                <a:latin typeface="Calibri" panose="020F0502020204030204" pitchFamily="34" charset="0"/>
                <a:ea typeface="Calibri" panose="020F0502020204030204" pitchFamily="34" charset="0"/>
                <a:cs typeface="Calibri" panose="020F0502020204030204" pitchFamily="34" charset="0"/>
              </a:rPr>
              <a:t>realizace přípojky (přípojek) - přípojku může realizovat pouze oprávněná osoba nebo firma, svépomoc je možná pouze u zemních prací - napojení na veřejný řad povolenými způsoby a provedení přípojky kontroluje před záhozem </a:t>
            </a:r>
            <a:r>
              <a:rPr lang="cs-CZ" sz="1600" dirty="0" smtClean="0">
                <a:latin typeface="Calibri" panose="020F0502020204030204" pitchFamily="34" charset="0"/>
                <a:ea typeface="Calibri" panose="020F0502020204030204" pitchFamily="34" charset="0"/>
                <a:cs typeface="Calibri" panose="020F0502020204030204" pitchFamily="34" charset="0"/>
              </a:rPr>
              <a:t>zástupce Obce – Obec Libež </a:t>
            </a:r>
            <a:r>
              <a:rPr lang="cs-CZ" sz="1600" dirty="0">
                <a:latin typeface="Calibri" panose="020F0502020204030204" pitchFamily="34" charset="0"/>
                <a:ea typeface="Calibri" panose="020F0502020204030204" pitchFamily="34" charset="0"/>
                <a:cs typeface="Calibri" panose="020F0502020204030204" pitchFamily="34" charset="0"/>
              </a:rPr>
              <a:t>zajistí provedení tlakové zkoušky podle ČSN 75 5911 u výtlačné části </a:t>
            </a:r>
            <a:r>
              <a:rPr lang="cs-CZ" sz="1600" dirty="0" smtClean="0">
                <a:latin typeface="Calibri" panose="020F0502020204030204" pitchFamily="34" charset="0"/>
                <a:ea typeface="Calibri" panose="020F0502020204030204" pitchFamily="34" charset="0"/>
                <a:cs typeface="Calibri" panose="020F0502020204030204" pitchFamily="34" charset="0"/>
              </a:rPr>
              <a:t>a </a:t>
            </a:r>
            <a:r>
              <a:rPr lang="cs-CZ" sz="1600" dirty="0">
                <a:latin typeface="Calibri" panose="020F0502020204030204" pitchFamily="34" charset="0"/>
                <a:ea typeface="Calibri" panose="020F0502020204030204" pitchFamily="34" charset="0"/>
                <a:cs typeface="Calibri" panose="020F0502020204030204" pitchFamily="34" charset="0"/>
              </a:rPr>
              <a:t>zkoušku vodotěsnosti podle ČSN EN 1610 u gravitační části</a:t>
            </a:r>
            <a:r>
              <a:rPr lang="cs-CZ" sz="1600" dirty="0" smtClean="0">
                <a:latin typeface="Calibri" panose="020F0502020204030204" pitchFamily="34" charset="0"/>
                <a:ea typeface="Calibri" panose="020F0502020204030204" pitchFamily="34" charset="0"/>
                <a:cs typeface="Calibri" panose="020F0502020204030204" pitchFamily="34" charset="0"/>
              </a:rPr>
              <a:t>. </a:t>
            </a:r>
            <a:r>
              <a:rPr lang="cs-CZ" sz="1600" dirty="0">
                <a:latin typeface="+mn-lt"/>
              </a:rPr>
              <a:t>Veřejnou část přípojky provedete dodavatel stavby, vybudování soukromé části přípojky si zajistí vlastník připojované nemovitosti. Kontrolu a tlakovou zkoušku zajistí p. Holík jako zástupce Obce.</a:t>
            </a:r>
            <a:r>
              <a:rPr lang="cs-CZ" sz="1600" dirty="0" smtClean="0">
                <a:latin typeface="+mn-lt"/>
                <a:ea typeface="Calibri" panose="020F0502020204030204" pitchFamily="34" charset="0"/>
                <a:cs typeface="Calibri" panose="020F0502020204030204" pitchFamily="34" charset="0"/>
              </a:rPr>
              <a:t> </a:t>
            </a:r>
            <a:endParaRPr lang="cs-CZ" sz="1600" dirty="0">
              <a:latin typeface="+mn-lt"/>
              <a:ea typeface="Calibri" panose="020F0502020204030204" pitchFamily="34" charset="0"/>
              <a:cs typeface="Times New Roman" panose="02020603050405020304" pitchFamily="18" charset="0"/>
            </a:endParaRPr>
          </a:p>
          <a:p>
            <a:pPr>
              <a:spcAft>
                <a:spcPts val="0"/>
              </a:spcAft>
            </a:pPr>
            <a:r>
              <a:rPr lang="cs-CZ" sz="1600" dirty="0">
                <a:latin typeface="Calibri" panose="020F0502020204030204" pitchFamily="34" charset="0"/>
                <a:ea typeface="Calibri" panose="020F0502020204030204" pitchFamily="34" charset="0"/>
                <a:cs typeface="Calibri" panose="020F0502020204030204" pitchFamily="34" charset="0"/>
              </a:rPr>
              <a:t>6</a:t>
            </a:r>
            <a:r>
              <a:rPr lang="cs-CZ" sz="1600" dirty="0" smtClean="0">
                <a:latin typeface="Calibri" panose="020F0502020204030204" pitchFamily="34" charset="0"/>
                <a:ea typeface="Calibri" panose="020F0502020204030204" pitchFamily="34" charset="0"/>
                <a:cs typeface="Calibri" panose="020F0502020204030204" pitchFamily="34" charset="0"/>
              </a:rPr>
              <a:t>. Uvedení </a:t>
            </a:r>
            <a:r>
              <a:rPr lang="cs-CZ" sz="1600" dirty="0">
                <a:latin typeface="Calibri" panose="020F0502020204030204" pitchFamily="34" charset="0"/>
                <a:ea typeface="Calibri" panose="020F0502020204030204" pitchFamily="34" charset="0"/>
                <a:cs typeface="Calibri" panose="020F0502020204030204" pitchFamily="34" charset="0"/>
              </a:rPr>
              <a:t>přípojky (přípojek) do provozu </a:t>
            </a:r>
            <a:r>
              <a:rPr lang="cs-CZ" sz="1600" dirty="0" smtClean="0">
                <a:latin typeface="Calibri" panose="020F0502020204030204" pitchFamily="34" charset="0"/>
                <a:ea typeface="Calibri" panose="020F0502020204030204" pitchFamily="34" charset="0"/>
                <a:cs typeface="Calibri" panose="020F0502020204030204" pitchFamily="34" charset="0"/>
              </a:rPr>
              <a:t>– Je-li </a:t>
            </a:r>
            <a:r>
              <a:rPr lang="cs-CZ" sz="1600" dirty="0">
                <a:latin typeface="Calibri" panose="020F0502020204030204" pitchFamily="34" charset="0"/>
                <a:ea typeface="Calibri" panose="020F0502020204030204" pitchFamily="34" charset="0"/>
                <a:cs typeface="Calibri" panose="020F0502020204030204" pitchFamily="34" charset="0"/>
              </a:rPr>
              <a:t>vše v pořádku a provedení odpovídá příslušným požadavkům, normám a předpisům, vydá </a:t>
            </a:r>
            <a:r>
              <a:rPr lang="cs-CZ" sz="1600" dirty="0" smtClean="0">
                <a:latin typeface="Calibri" panose="020F0502020204030204" pitchFamily="34" charset="0"/>
                <a:ea typeface="Calibri" panose="020F0502020204030204" pitchFamily="34" charset="0"/>
                <a:cs typeface="Calibri" panose="020F0502020204030204" pitchFamily="34" charset="0"/>
              </a:rPr>
              <a:t>Obec Libež </a:t>
            </a:r>
            <a:r>
              <a:rPr lang="cs-CZ" sz="1600" dirty="0">
                <a:latin typeface="Calibri" panose="020F0502020204030204" pitchFamily="34" charset="0"/>
                <a:ea typeface="Calibri" panose="020F0502020204030204" pitchFamily="34" charset="0"/>
                <a:cs typeface="Calibri" panose="020F0502020204030204" pitchFamily="34" charset="0"/>
              </a:rPr>
              <a:t>souhlas s uvedením přípojek do provozu - následně musí být bez odkladu uzavřena </a:t>
            </a:r>
            <a:r>
              <a:rPr lang="cs-CZ" sz="1600" dirty="0" smtClean="0">
                <a:latin typeface="Calibri" panose="020F0502020204030204" pitchFamily="34" charset="0"/>
                <a:ea typeface="Calibri" panose="020F0502020204030204" pitchFamily="34" charset="0"/>
                <a:cs typeface="Calibri" panose="020F0502020204030204" pitchFamily="34" charset="0"/>
              </a:rPr>
              <a:t>Smlouva o dodávce pitné vody a odkanalizování; </a:t>
            </a:r>
            <a:r>
              <a:rPr lang="cs-CZ" sz="1600" dirty="0">
                <a:latin typeface="Calibri" panose="020F0502020204030204" pitchFamily="34" charset="0"/>
                <a:ea typeface="Calibri" panose="020F0502020204030204" pitchFamily="34" charset="0"/>
                <a:cs typeface="Calibri" panose="020F0502020204030204" pitchFamily="34" charset="0"/>
              </a:rPr>
              <a:t>bez uzavřené smlouvy nelze podle zák. 274/2001 Sb. přípojky </a:t>
            </a:r>
            <a:r>
              <a:rPr lang="cs-CZ" sz="1600" dirty="0" smtClean="0">
                <a:latin typeface="Calibri" panose="020F0502020204030204" pitchFamily="34" charset="0"/>
                <a:ea typeface="Calibri" panose="020F0502020204030204" pitchFamily="34" charset="0"/>
                <a:cs typeface="Calibri" panose="020F0502020204030204" pitchFamily="34" charset="0"/>
              </a:rPr>
              <a:t>provozovat.</a:t>
            </a:r>
            <a:endParaRPr lang="cs-CZ" sz="16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cs-CZ" sz="1600" dirty="0">
                <a:latin typeface="Calibri" panose="020F0502020204030204" pitchFamily="34" charset="0"/>
                <a:ea typeface="Calibri" panose="020F0502020204030204" pitchFamily="34" charset="0"/>
                <a:cs typeface="Calibri" panose="020F0502020204030204" pitchFamily="34" charset="0"/>
              </a:rPr>
              <a:t>7</a:t>
            </a:r>
            <a:r>
              <a:rPr lang="cs-CZ" sz="1600" dirty="0" smtClean="0">
                <a:latin typeface="Calibri" panose="020F0502020204030204" pitchFamily="34" charset="0"/>
                <a:ea typeface="Calibri" panose="020F0502020204030204" pitchFamily="34" charset="0"/>
                <a:cs typeface="Calibri" panose="020F0502020204030204" pitchFamily="34" charset="0"/>
              </a:rPr>
              <a:t>.</a:t>
            </a:r>
            <a:r>
              <a:rPr lang="cs-CZ" sz="1600" dirty="0" smtClean="0">
                <a:latin typeface="Calibri" panose="020F0502020204030204" pitchFamily="34" charset="0"/>
                <a:ea typeface="Calibri" panose="020F0502020204030204" pitchFamily="34" charset="0"/>
                <a:cs typeface="Times New Roman" panose="02020603050405020304" pitchFamily="18" charset="0"/>
              </a:rPr>
              <a:t> </a:t>
            </a:r>
            <a:r>
              <a:rPr lang="cs-CZ" sz="1600" dirty="0">
                <a:latin typeface="Calibri" panose="020F0502020204030204" pitchFamily="34" charset="0"/>
                <a:ea typeface="Calibri" panose="020F0502020204030204" pitchFamily="34" charset="0"/>
                <a:cs typeface="Times New Roman" panose="02020603050405020304" pitchFamily="18" charset="0"/>
              </a:rPr>
              <a:t>Do kanalizační splaškové přípojky nesmí být svedeny srážkové vody ze zpevněných i nezpevněných ploch, střech, drenáží, přepady ze studen a odvodňování sklepních prostor, vypouštěny vody z bazénů, vody z mytí automobilů apod. Domovní odpady z drtičů odpadů nelze vypouštět do kanalizace.</a:t>
            </a:r>
          </a:p>
          <a:p>
            <a:r>
              <a:rPr lang="cs-CZ" sz="1600" dirty="0">
                <a:latin typeface="Calibri" panose="020F0502020204030204" pitchFamily="34" charset="0"/>
                <a:ea typeface="Calibri" panose="020F0502020204030204" pitchFamily="34" charset="0"/>
              </a:rPr>
              <a:t>8</a:t>
            </a:r>
            <a:r>
              <a:rPr lang="cs-CZ" sz="1600" dirty="0" smtClean="0">
                <a:latin typeface="Calibri" panose="020F0502020204030204" pitchFamily="34" charset="0"/>
                <a:ea typeface="Calibri" panose="020F0502020204030204" pitchFamily="34" charset="0"/>
              </a:rPr>
              <a:t>. Přípojky </a:t>
            </a:r>
            <a:r>
              <a:rPr lang="cs-CZ" sz="1600" dirty="0">
                <a:latin typeface="Calibri" panose="020F0502020204030204" pitchFamily="34" charset="0"/>
                <a:ea typeface="Calibri" panose="020F0502020204030204" pitchFamily="34" charset="0"/>
              </a:rPr>
              <a:t>je nutno před zásypem zdokumentovat a nafotit.</a:t>
            </a:r>
            <a:endParaRPr lang="cs-CZ" sz="1600" dirty="0"/>
          </a:p>
        </p:txBody>
      </p:sp>
      <p:pic>
        <p:nvPicPr>
          <p:cNvPr id="4" name="Obráze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3568" y="296652"/>
            <a:ext cx="756084" cy="875999"/>
          </a:xfrm>
          <a:prstGeom prst="rect">
            <a:avLst/>
          </a:prstGeom>
        </p:spPr>
      </p:pic>
    </p:spTree>
    <p:extLst>
      <p:ext uri="{BB962C8B-B14F-4D97-AF65-F5344CB8AC3E}">
        <p14:creationId xmlns:p14="http://schemas.microsoft.com/office/powerpoint/2010/main" val="2678092470"/>
      </p:ext>
    </p:extLst>
  </p:cSld>
  <p:clrMapOvr>
    <a:masterClrMapping/>
  </p:clrMapOvr>
  <p:transition spd="slow">
    <p:cove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Nadpis 2"/>
          <p:cNvSpPr txBox="1">
            <a:spLocks noChangeArrowheads="1"/>
          </p:cNvSpPr>
          <p:nvPr/>
        </p:nvSpPr>
        <p:spPr bwMode="auto">
          <a:xfrm>
            <a:off x="287524" y="1232756"/>
            <a:ext cx="8553664" cy="4752528"/>
          </a:xfrm>
          <a:prstGeom prst="rect">
            <a:avLst/>
          </a:prstGeom>
          <a:solidFill>
            <a:srgbClr val="ACC22D"/>
          </a:solidFill>
          <a:ln>
            <a:noFill/>
          </a:ln>
        </p:spPr>
        <p:txBody>
          <a:bodyPr vert="horz" wrap="square" lIns="91440" tIns="45720" rIns="91440" bIns="45720" numCol="1" anchor="ctr" anchorCtr="0" compatLnSpc="1">
            <a:prstTxWarp prst="textNoShape">
              <a:avLst/>
            </a:prstTxWarp>
          </a:bodyPr>
          <a:lstStyle>
            <a:lvl1pPr marL="914400" indent="-914400" algn="ctr" rtl="0" eaLnBrk="0" fontAlgn="base" hangingPunct="0">
              <a:spcBef>
                <a:spcPct val="0"/>
              </a:spcBef>
              <a:spcAft>
                <a:spcPct val="0"/>
              </a:spcAft>
              <a:defRPr sz="4400">
                <a:solidFill>
                  <a:schemeClr val="tx1"/>
                </a:solidFill>
                <a:latin typeface="+mj-lt"/>
                <a:ea typeface="+mj-ea"/>
                <a:cs typeface="+mj-cs"/>
                <a:sym typeface="MS PGothic" pitchFamily="34" charset="-128"/>
              </a:defRPr>
            </a:lvl1pPr>
            <a:lvl2pPr marL="914400" indent="-914400" algn="ctr" rtl="0" eaLnBrk="0" fontAlgn="base" hangingPunct="0">
              <a:spcBef>
                <a:spcPct val="0"/>
              </a:spcBef>
              <a:spcAft>
                <a:spcPct val="0"/>
              </a:spcAft>
              <a:defRPr sz="4400">
                <a:solidFill>
                  <a:schemeClr val="tx1"/>
                </a:solidFill>
                <a:latin typeface="Calibri" pitchFamily="34" charset="0"/>
                <a:ea typeface="SimSun" pitchFamily="2" charset="-122"/>
                <a:sym typeface="MS PGothic" pitchFamily="34" charset="-128"/>
              </a:defRPr>
            </a:lvl2pPr>
            <a:lvl3pPr marL="914400" indent="-914400" algn="ctr" rtl="0" eaLnBrk="0" fontAlgn="base" hangingPunct="0">
              <a:spcBef>
                <a:spcPct val="0"/>
              </a:spcBef>
              <a:spcAft>
                <a:spcPct val="0"/>
              </a:spcAft>
              <a:defRPr sz="4400">
                <a:solidFill>
                  <a:schemeClr val="tx1"/>
                </a:solidFill>
                <a:latin typeface="Calibri" pitchFamily="34" charset="0"/>
                <a:ea typeface="SimSun" pitchFamily="2" charset="-122"/>
                <a:sym typeface="MS PGothic" pitchFamily="34" charset="-128"/>
              </a:defRPr>
            </a:lvl3pPr>
            <a:lvl4pPr marL="914400" indent="-914400" algn="ctr" rtl="0" eaLnBrk="0" fontAlgn="base" hangingPunct="0">
              <a:spcBef>
                <a:spcPct val="0"/>
              </a:spcBef>
              <a:spcAft>
                <a:spcPct val="0"/>
              </a:spcAft>
              <a:defRPr sz="4400">
                <a:solidFill>
                  <a:schemeClr val="tx1"/>
                </a:solidFill>
                <a:latin typeface="Calibri" pitchFamily="34" charset="0"/>
                <a:ea typeface="SimSun" pitchFamily="2" charset="-122"/>
                <a:sym typeface="MS PGothic" pitchFamily="34" charset="-128"/>
              </a:defRPr>
            </a:lvl4pPr>
            <a:lvl5pPr marL="914400" indent="-914400" algn="ctr" rtl="0" eaLnBrk="0" fontAlgn="base" hangingPunct="0">
              <a:spcBef>
                <a:spcPct val="0"/>
              </a:spcBef>
              <a:spcAft>
                <a:spcPct val="0"/>
              </a:spcAft>
              <a:defRPr sz="4400">
                <a:solidFill>
                  <a:schemeClr val="tx1"/>
                </a:solidFill>
                <a:latin typeface="Calibri" pitchFamily="34" charset="0"/>
                <a:ea typeface="SimSun" pitchFamily="2" charset="-122"/>
                <a:sym typeface="MS PGothic" pitchFamily="34" charset="-128"/>
              </a:defRPr>
            </a:lvl5pPr>
            <a:lvl6pPr marL="1371600" indent="-914400" algn="ctr" rtl="0" fontAlgn="base">
              <a:spcBef>
                <a:spcPct val="0"/>
              </a:spcBef>
              <a:spcAft>
                <a:spcPct val="0"/>
              </a:spcAft>
              <a:defRPr sz="4400">
                <a:solidFill>
                  <a:schemeClr val="tx1"/>
                </a:solidFill>
                <a:latin typeface="Calibri" pitchFamily="34" charset="0"/>
                <a:ea typeface="SimSun" pitchFamily="2" charset="-122"/>
                <a:sym typeface="MS PGothic" pitchFamily="34" charset="-128"/>
              </a:defRPr>
            </a:lvl6pPr>
            <a:lvl7pPr marL="1828800" indent="-914400" algn="ctr" rtl="0" fontAlgn="base">
              <a:spcBef>
                <a:spcPct val="0"/>
              </a:spcBef>
              <a:spcAft>
                <a:spcPct val="0"/>
              </a:spcAft>
              <a:defRPr sz="4400">
                <a:solidFill>
                  <a:schemeClr val="tx1"/>
                </a:solidFill>
                <a:latin typeface="Calibri" pitchFamily="34" charset="0"/>
                <a:ea typeface="SimSun" pitchFamily="2" charset="-122"/>
                <a:sym typeface="MS PGothic" pitchFamily="34" charset="-128"/>
              </a:defRPr>
            </a:lvl7pPr>
            <a:lvl8pPr marL="2286000" indent="-914400" algn="ctr" rtl="0" fontAlgn="base">
              <a:spcBef>
                <a:spcPct val="0"/>
              </a:spcBef>
              <a:spcAft>
                <a:spcPct val="0"/>
              </a:spcAft>
              <a:defRPr sz="4400">
                <a:solidFill>
                  <a:schemeClr val="tx1"/>
                </a:solidFill>
                <a:latin typeface="Calibri" pitchFamily="34" charset="0"/>
                <a:ea typeface="SimSun" pitchFamily="2" charset="-122"/>
                <a:sym typeface="MS PGothic" pitchFamily="34" charset="-128"/>
              </a:defRPr>
            </a:lvl8pPr>
            <a:lvl9pPr marL="2743200" indent="-914400" algn="ctr" rtl="0" fontAlgn="base">
              <a:spcBef>
                <a:spcPct val="0"/>
              </a:spcBef>
              <a:spcAft>
                <a:spcPct val="0"/>
              </a:spcAft>
              <a:defRPr sz="4400">
                <a:solidFill>
                  <a:schemeClr val="tx1"/>
                </a:solidFill>
                <a:latin typeface="Calibri" pitchFamily="34" charset="0"/>
                <a:ea typeface="SimSun" pitchFamily="2" charset="-122"/>
                <a:sym typeface="MS PGothic" pitchFamily="34" charset="-128"/>
              </a:defRPr>
            </a:lvl9pPr>
          </a:lstStyle>
          <a:p>
            <a:pPr marL="0" indent="0"/>
            <a:r>
              <a:rPr lang="cs-CZ" altLang="cs-CZ" sz="6000" b="1" kern="0" dirty="0">
                <a:solidFill>
                  <a:schemeClr val="bg1"/>
                </a:solidFill>
                <a:latin typeface="Arial" panose="020B0604020202020204" pitchFamily="34" charset="0"/>
                <a:cs typeface="Arial" panose="020B0604020202020204" pitchFamily="34" charset="0"/>
              </a:rPr>
              <a:t> </a:t>
            </a:r>
            <a:r>
              <a:rPr lang="cs-CZ" altLang="cs-CZ" sz="3600" b="1" kern="0" dirty="0" smtClean="0">
                <a:solidFill>
                  <a:schemeClr val="bg1"/>
                </a:solidFill>
                <a:latin typeface="Arial" panose="020B0604020202020204" pitchFamily="34" charset="0"/>
                <a:cs typeface="Arial" panose="020B0604020202020204" pitchFamily="34" charset="0"/>
              </a:rPr>
              <a:t>Obec Libež Vám děkuje za vstřícnost a spolupráci</a:t>
            </a:r>
            <a:endParaRPr lang="cs-CZ" altLang="cs-CZ" sz="3600" b="1" kern="0" dirty="0">
              <a:solidFill>
                <a:schemeClr val="bg1"/>
              </a:solidFill>
              <a:latin typeface="Arial" panose="020B0604020202020204" pitchFamily="34" charset="0"/>
              <a:cs typeface="Arial" panose="020B0604020202020204" pitchFamily="34" charset="0"/>
            </a:endParaRPr>
          </a:p>
        </p:txBody>
      </p:sp>
      <p:pic>
        <p:nvPicPr>
          <p:cNvPr id="3" name="Obráze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87924" y="4545124"/>
            <a:ext cx="1080120" cy="1251427"/>
          </a:xfrm>
          <a:prstGeom prst="rect">
            <a:avLst/>
          </a:prstGeom>
        </p:spPr>
      </p:pic>
    </p:spTree>
    <p:extLst>
      <p:ext uri="{BB962C8B-B14F-4D97-AF65-F5344CB8AC3E}">
        <p14:creationId xmlns:p14="http://schemas.microsoft.com/office/powerpoint/2010/main" val="579686853"/>
      </p:ext>
    </p:extLst>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Nadpis 2"/>
          <p:cNvSpPr txBox="1">
            <a:spLocks noChangeArrowheads="1"/>
          </p:cNvSpPr>
          <p:nvPr/>
        </p:nvSpPr>
        <p:spPr bwMode="auto">
          <a:xfrm>
            <a:off x="287524" y="1232756"/>
            <a:ext cx="8553664" cy="4752528"/>
          </a:xfrm>
          <a:prstGeom prst="rect">
            <a:avLst/>
          </a:prstGeom>
          <a:solidFill>
            <a:srgbClr val="ACC22D"/>
          </a:solidFill>
          <a:ln>
            <a:noFill/>
          </a:ln>
        </p:spPr>
        <p:txBody>
          <a:bodyPr vert="horz" wrap="square" lIns="91440" tIns="45720" rIns="91440" bIns="45720" numCol="1" anchor="ctr" anchorCtr="0" compatLnSpc="1">
            <a:prstTxWarp prst="textNoShape">
              <a:avLst/>
            </a:prstTxWarp>
          </a:bodyPr>
          <a:lstStyle>
            <a:lvl1pPr marL="914400" indent="-914400" algn="ctr" rtl="0" eaLnBrk="0" fontAlgn="base" hangingPunct="0">
              <a:spcBef>
                <a:spcPct val="0"/>
              </a:spcBef>
              <a:spcAft>
                <a:spcPct val="0"/>
              </a:spcAft>
              <a:defRPr sz="4400">
                <a:solidFill>
                  <a:schemeClr val="tx1"/>
                </a:solidFill>
                <a:latin typeface="+mj-lt"/>
                <a:ea typeface="+mj-ea"/>
                <a:cs typeface="+mj-cs"/>
                <a:sym typeface="MS PGothic" pitchFamily="34" charset="-128"/>
              </a:defRPr>
            </a:lvl1pPr>
            <a:lvl2pPr marL="914400" indent="-914400" algn="ctr" rtl="0" eaLnBrk="0" fontAlgn="base" hangingPunct="0">
              <a:spcBef>
                <a:spcPct val="0"/>
              </a:spcBef>
              <a:spcAft>
                <a:spcPct val="0"/>
              </a:spcAft>
              <a:defRPr sz="4400">
                <a:solidFill>
                  <a:schemeClr val="tx1"/>
                </a:solidFill>
                <a:latin typeface="Calibri" pitchFamily="34" charset="0"/>
                <a:ea typeface="SimSun" pitchFamily="2" charset="-122"/>
                <a:sym typeface="MS PGothic" pitchFamily="34" charset="-128"/>
              </a:defRPr>
            </a:lvl2pPr>
            <a:lvl3pPr marL="914400" indent="-914400" algn="ctr" rtl="0" eaLnBrk="0" fontAlgn="base" hangingPunct="0">
              <a:spcBef>
                <a:spcPct val="0"/>
              </a:spcBef>
              <a:spcAft>
                <a:spcPct val="0"/>
              </a:spcAft>
              <a:defRPr sz="4400">
                <a:solidFill>
                  <a:schemeClr val="tx1"/>
                </a:solidFill>
                <a:latin typeface="Calibri" pitchFamily="34" charset="0"/>
                <a:ea typeface="SimSun" pitchFamily="2" charset="-122"/>
                <a:sym typeface="MS PGothic" pitchFamily="34" charset="-128"/>
              </a:defRPr>
            </a:lvl3pPr>
            <a:lvl4pPr marL="914400" indent="-914400" algn="ctr" rtl="0" eaLnBrk="0" fontAlgn="base" hangingPunct="0">
              <a:spcBef>
                <a:spcPct val="0"/>
              </a:spcBef>
              <a:spcAft>
                <a:spcPct val="0"/>
              </a:spcAft>
              <a:defRPr sz="4400">
                <a:solidFill>
                  <a:schemeClr val="tx1"/>
                </a:solidFill>
                <a:latin typeface="Calibri" pitchFamily="34" charset="0"/>
                <a:ea typeface="SimSun" pitchFamily="2" charset="-122"/>
                <a:sym typeface="MS PGothic" pitchFamily="34" charset="-128"/>
              </a:defRPr>
            </a:lvl4pPr>
            <a:lvl5pPr marL="914400" indent="-914400" algn="ctr" rtl="0" eaLnBrk="0" fontAlgn="base" hangingPunct="0">
              <a:spcBef>
                <a:spcPct val="0"/>
              </a:spcBef>
              <a:spcAft>
                <a:spcPct val="0"/>
              </a:spcAft>
              <a:defRPr sz="4400">
                <a:solidFill>
                  <a:schemeClr val="tx1"/>
                </a:solidFill>
                <a:latin typeface="Calibri" pitchFamily="34" charset="0"/>
                <a:ea typeface="SimSun" pitchFamily="2" charset="-122"/>
                <a:sym typeface="MS PGothic" pitchFamily="34" charset="-128"/>
              </a:defRPr>
            </a:lvl5pPr>
            <a:lvl6pPr marL="1371600" indent="-914400" algn="ctr" rtl="0" fontAlgn="base">
              <a:spcBef>
                <a:spcPct val="0"/>
              </a:spcBef>
              <a:spcAft>
                <a:spcPct val="0"/>
              </a:spcAft>
              <a:defRPr sz="4400">
                <a:solidFill>
                  <a:schemeClr val="tx1"/>
                </a:solidFill>
                <a:latin typeface="Calibri" pitchFamily="34" charset="0"/>
                <a:ea typeface="SimSun" pitchFamily="2" charset="-122"/>
                <a:sym typeface="MS PGothic" pitchFamily="34" charset="-128"/>
              </a:defRPr>
            </a:lvl6pPr>
            <a:lvl7pPr marL="1828800" indent="-914400" algn="ctr" rtl="0" fontAlgn="base">
              <a:spcBef>
                <a:spcPct val="0"/>
              </a:spcBef>
              <a:spcAft>
                <a:spcPct val="0"/>
              </a:spcAft>
              <a:defRPr sz="4400">
                <a:solidFill>
                  <a:schemeClr val="tx1"/>
                </a:solidFill>
                <a:latin typeface="Calibri" pitchFamily="34" charset="0"/>
                <a:ea typeface="SimSun" pitchFamily="2" charset="-122"/>
                <a:sym typeface="MS PGothic" pitchFamily="34" charset="-128"/>
              </a:defRPr>
            </a:lvl7pPr>
            <a:lvl8pPr marL="2286000" indent="-914400" algn="ctr" rtl="0" fontAlgn="base">
              <a:spcBef>
                <a:spcPct val="0"/>
              </a:spcBef>
              <a:spcAft>
                <a:spcPct val="0"/>
              </a:spcAft>
              <a:defRPr sz="4400">
                <a:solidFill>
                  <a:schemeClr val="tx1"/>
                </a:solidFill>
                <a:latin typeface="Calibri" pitchFamily="34" charset="0"/>
                <a:ea typeface="SimSun" pitchFamily="2" charset="-122"/>
                <a:sym typeface="MS PGothic" pitchFamily="34" charset="-128"/>
              </a:defRPr>
            </a:lvl8pPr>
            <a:lvl9pPr marL="2743200" indent="-914400" algn="ctr" rtl="0" fontAlgn="base">
              <a:spcBef>
                <a:spcPct val="0"/>
              </a:spcBef>
              <a:spcAft>
                <a:spcPct val="0"/>
              </a:spcAft>
              <a:defRPr sz="4400">
                <a:solidFill>
                  <a:schemeClr val="tx1"/>
                </a:solidFill>
                <a:latin typeface="Calibri" pitchFamily="34" charset="0"/>
                <a:ea typeface="SimSun" pitchFamily="2" charset="-122"/>
                <a:sym typeface="MS PGothic" pitchFamily="34" charset="-128"/>
              </a:defRPr>
            </a:lvl9pPr>
          </a:lstStyle>
          <a:p>
            <a:pPr marL="0" indent="0"/>
            <a:r>
              <a:rPr lang="cs-CZ" altLang="cs-CZ" sz="6000" b="1" kern="0" dirty="0">
                <a:solidFill>
                  <a:schemeClr val="bg1"/>
                </a:solidFill>
                <a:latin typeface="Arial" panose="020B0604020202020204" pitchFamily="34" charset="0"/>
                <a:cs typeface="Arial" panose="020B0604020202020204" pitchFamily="34" charset="0"/>
              </a:rPr>
              <a:t> </a:t>
            </a:r>
            <a:r>
              <a:rPr lang="cs-CZ" altLang="cs-CZ" sz="6000" b="1" kern="0" dirty="0" smtClean="0">
                <a:solidFill>
                  <a:schemeClr val="bg1"/>
                </a:solidFill>
                <a:latin typeface="Arial" panose="020B0604020202020204" pitchFamily="34" charset="0"/>
                <a:cs typeface="Arial" panose="020B0604020202020204" pitchFamily="34" charset="0"/>
              </a:rPr>
              <a:t>Vodovodní přípojka</a:t>
            </a:r>
            <a:endParaRPr lang="cs-CZ" altLang="cs-CZ" sz="6000" b="1" kern="0" dirty="0">
              <a:solidFill>
                <a:schemeClr val="bg1"/>
              </a:solidFill>
              <a:latin typeface="Arial" panose="020B0604020202020204" pitchFamily="34" charset="0"/>
              <a:cs typeface="Arial" panose="020B0604020202020204" pitchFamily="34" charset="0"/>
            </a:endParaRPr>
          </a:p>
        </p:txBody>
      </p:sp>
      <p:pic>
        <p:nvPicPr>
          <p:cNvPr id="3" name="Obráze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294610"/>
            <a:ext cx="756084" cy="875999"/>
          </a:xfrm>
          <a:prstGeom prst="rect">
            <a:avLst/>
          </a:prstGeom>
        </p:spPr>
      </p:pic>
    </p:spTree>
    <p:extLst>
      <p:ext uri="{BB962C8B-B14F-4D97-AF65-F5344CB8AC3E}">
        <p14:creationId xmlns:p14="http://schemas.microsoft.com/office/powerpoint/2010/main" val="1412621597"/>
      </p:ext>
    </p:extLst>
  </p:cSld>
  <p:clrMapOvr>
    <a:masterClrMapping/>
  </p:clrMapOvr>
  <p:transition spd="slow">
    <p:cove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7">
            <a:extLst>
              <a:ext uri="{FF2B5EF4-FFF2-40B4-BE49-F238E27FC236}">
                <a16:creationId xmlns:a16="http://schemas.microsoft.com/office/drawing/2014/main" id="{27F6269E-DC16-4D8B-9361-1B55297629AA}"/>
              </a:ext>
            </a:extLst>
          </p:cNvPr>
          <p:cNvSpPr txBox="1">
            <a:spLocks/>
          </p:cNvSpPr>
          <p:nvPr/>
        </p:nvSpPr>
        <p:spPr bwMode="auto">
          <a:xfrm>
            <a:off x="2087724" y="-12737"/>
            <a:ext cx="7056276" cy="954547"/>
          </a:xfrm>
          <a:prstGeom prst="roundRect">
            <a:avLst>
              <a:gd name="adj" fmla="val 0"/>
            </a:avLst>
          </a:prstGeom>
          <a:solidFill>
            <a:srgbClr val="004A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1pPr>
            <a:lvl2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2pPr>
            <a:lvl3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3pPr>
            <a:lvl4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4pPr>
            <a:lvl5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5pPr>
            <a:lvl6pPr marL="1371600" indent="-914400" algn="ctr" rtl="0" fontAlgn="base">
              <a:spcBef>
                <a:spcPct val="0"/>
              </a:spcBef>
              <a:spcAft>
                <a:spcPct val="0"/>
              </a:spcAft>
              <a:defRPr sz="4400">
                <a:solidFill>
                  <a:schemeClr val="lt1"/>
                </a:solidFill>
                <a:latin typeface="+mn-lt"/>
                <a:ea typeface="+mn-ea"/>
                <a:cs typeface="+mn-cs"/>
                <a:sym typeface="MS PGothic" pitchFamily="34" charset="-128"/>
              </a:defRPr>
            </a:lvl6pPr>
            <a:lvl7pPr marL="1828800" indent="-914400" algn="ctr" rtl="0" fontAlgn="base">
              <a:spcBef>
                <a:spcPct val="0"/>
              </a:spcBef>
              <a:spcAft>
                <a:spcPct val="0"/>
              </a:spcAft>
              <a:defRPr sz="4400">
                <a:solidFill>
                  <a:schemeClr val="lt1"/>
                </a:solidFill>
                <a:latin typeface="+mn-lt"/>
                <a:ea typeface="+mn-ea"/>
                <a:cs typeface="+mn-cs"/>
                <a:sym typeface="MS PGothic" pitchFamily="34" charset="-128"/>
              </a:defRPr>
            </a:lvl7pPr>
            <a:lvl8pPr marL="2286000" indent="-914400" algn="ctr" rtl="0" fontAlgn="base">
              <a:spcBef>
                <a:spcPct val="0"/>
              </a:spcBef>
              <a:spcAft>
                <a:spcPct val="0"/>
              </a:spcAft>
              <a:defRPr sz="4400">
                <a:solidFill>
                  <a:schemeClr val="lt1"/>
                </a:solidFill>
                <a:latin typeface="+mn-lt"/>
                <a:ea typeface="+mn-ea"/>
                <a:cs typeface="+mn-cs"/>
                <a:sym typeface="MS PGothic" pitchFamily="34" charset="-128"/>
              </a:defRPr>
            </a:lvl8pPr>
            <a:lvl9pPr marL="2743200" indent="-914400" algn="ctr" rtl="0" fontAlgn="base">
              <a:spcBef>
                <a:spcPct val="0"/>
              </a:spcBef>
              <a:spcAft>
                <a:spcPct val="0"/>
              </a:spcAft>
              <a:defRPr sz="4400">
                <a:solidFill>
                  <a:schemeClr val="lt1"/>
                </a:solidFill>
                <a:latin typeface="+mn-lt"/>
                <a:ea typeface="+mn-ea"/>
                <a:cs typeface="+mn-cs"/>
                <a:sym typeface="MS PGothic" pitchFamily="34" charset="-128"/>
              </a:defRPr>
            </a:lvl9pPr>
          </a:lstStyle>
          <a:p>
            <a:pPr marL="0" indent="0">
              <a:defRPr/>
            </a:pPr>
            <a:r>
              <a:rPr lang="cs-CZ" altLang="cs-CZ" sz="2400" b="1" dirty="0" smtClean="0">
                <a:solidFill>
                  <a:schemeClr val="bg1"/>
                </a:solidFill>
                <a:latin typeface="Arial" panose="020B0604020202020204" pitchFamily="34" charset="0"/>
                <a:cs typeface="Arial" panose="020B0604020202020204" pitchFamily="34" charset="0"/>
              </a:rPr>
              <a:t>Charakteristika vodovodní přípojky</a:t>
            </a:r>
            <a:endParaRPr lang="cs-CZ" altLang="cs-CZ" sz="2400" b="1" dirty="0">
              <a:solidFill>
                <a:schemeClr val="bg1"/>
              </a:solidFill>
              <a:latin typeface="Arial" panose="020B0604020202020204" pitchFamily="34" charset="0"/>
              <a:cs typeface="Arial" panose="020B0604020202020204" pitchFamily="34" charset="0"/>
            </a:endParaRPr>
          </a:p>
        </p:txBody>
      </p:sp>
      <p:sp>
        <p:nvSpPr>
          <p:cNvPr id="11" name="Zástupný symbol pro obsah 3"/>
          <p:cNvSpPr>
            <a:spLocks noGrp="1" noChangeArrowheads="1"/>
          </p:cNvSpPr>
          <p:nvPr>
            <p:ph idx="1"/>
          </p:nvPr>
        </p:nvSpPr>
        <p:spPr>
          <a:xfrm>
            <a:off x="372290" y="1052737"/>
            <a:ext cx="8468898" cy="5148572"/>
          </a:xfrm>
        </p:spPr>
        <p:txBody>
          <a:bodyPr/>
          <a:lstStyle/>
          <a:p>
            <a:pPr marL="0" indent="0">
              <a:buNone/>
            </a:pPr>
            <a:r>
              <a:rPr lang="cs-CZ" sz="2400" dirty="0" smtClean="0"/>
              <a:t> </a:t>
            </a:r>
          </a:p>
          <a:p>
            <a:pPr marL="0" indent="0">
              <a:buNone/>
            </a:pPr>
            <a:endParaRPr lang="cs-CZ" sz="2400" dirty="0"/>
          </a:p>
          <a:p>
            <a:pPr marL="0" indent="0">
              <a:buNone/>
            </a:pPr>
            <a:r>
              <a:rPr lang="cs-CZ" sz="2400" dirty="0" smtClean="0"/>
              <a:t>Vodovodní </a:t>
            </a:r>
            <a:r>
              <a:rPr lang="cs-CZ" sz="2400" dirty="0"/>
              <a:t>přípojka je samostatnou stavbou tvořenou úsekem potrubí od odbočení z vodovodního řadu k vodoměru. Pro každou připojovanou nemovitost se zásadně zřizuje samostatná vodovodní přípojka, pouze výjimečně lze se souhlasem provozovatele vodovodu pro veřejnou potřebu </a:t>
            </a:r>
            <a:r>
              <a:rPr lang="cs-CZ" sz="2400" dirty="0" smtClean="0"/>
              <a:t>(vlastníka) zřídit </a:t>
            </a:r>
            <a:r>
              <a:rPr lang="cs-CZ" sz="2400" dirty="0"/>
              <a:t>jednu přípojku pro více nemovitostí nebo více přípojek pro rozsáhlou nemovitost, jsou-li pro to technické nebo ekonomické </a:t>
            </a:r>
            <a:r>
              <a:rPr lang="cs-CZ" sz="2400" dirty="0" smtClean="0"/>
              <a:t>důvody. </a:t>
            </a:r>
            <a:r>
              <a:rPr lang="cs-CZ" sz="2400" dirty="0"/>
              <a:t>Vlastníkem vodovodní přípojky je </a:t>
            </a:r>
            <a:r>
              <a:rPr lang="cs-CZ" sz="2400" dirty="0" smtClean="0"/>
              <a:t>od </a:t>
            </a:r>
            <a:r>
              <a:rPr lang="cs-CZ" sz="2400" dirty="0" err="1" smtClean="0"/>
              <a:t>navrtávky</a:t>
            </a:r>
            <a:r>
              <a:rPr lang="cs-CZ" sz="2400" dirty="0" smtClean="0"/>
              <a:t> po hranici připojovaného pozemku Obec Libež, a od hranice připojovaného pozemku po vodoměr vlastník </a:t>
            </a:r>
            <a:r>
              <a:rPr lang="cs-CZ" sz="2400" dirty="0"/>
              <a:t>nemovitosti připojené na tuto </a:t>
            </a:r>
            <a:r>
              <a:rPr lang="cs-CZ" sz="2400" dirty="0" smtClean="0"/>
              <a:t>přípojku.</a:t>
            </a:r>
          </a:p>
          <a:p>
            <a:pPr marL="0" indent="0">
              <a:buNone/>
            </a:pPr>
            <a:r>
              <a:rPr lang="cs-CZ" sz="2400" dirty="0" smtClean="0"/>
              <a:t>Vodoměr je ve vlastnictví Obce Libež!</a:t>
            </a:r>
            <a:endParaRPr lang="cs-CZ" sz="2400" dirty="0"/>
          </a:p>
          <a:p>
            <a:pPr>
              <a:buFont typeface="Arial" panose="020B0604020202020204" pitchFamily="34" charset="0"/>
              <a:buChar char="•"/>
            </a:pPr>
            <a:endParaRPr lang="cs-CZ" altLang="cs-CZ" sz="2400" dirty="0">
              <a:solidFill>
                <a:srgbClr val="FF0000"/>
              </a:solidFill>
              <a:cs typeface="Arial" panose="020B0604020202020204" pitchFamily="34" charset="0"/>
            </a:endParaRPr>
          </a:p>
          <a:p>
            <a:pPr>
              <a:buFont typeface="Arial" panose="020B0604020202020204" pitchFamily="34" charset="0"/>
              <a:buChar char="•"/>
            </a:pPr>
            <a:endParaRPr lang="cs-CZ" altLang="cs-CZ" sz="2400" dirty="0">
              <a:solidFill>
                <a:srgbClr val="FF0000"/>
              </a:solidFill>
              <a:cs typeface="Arial" panose="020B0604020202020204" pitchFamily="34" charset="0"/>
            </a:endParaRPr>
          </a:p>
          <a:p>
            <a:pPr>
              <a:buFont typeface="Arial" panose="020B0604020202020204" pitchFamily="34" charset="0"/>
              <a:buChar char="•"/>
            </a:pPr>
            <a:endParaRPr lang="cs-CZ" altLang="cs-CZ" sz="2400" dirty="0">
              <a:cs typeface="Arial" panose="020B0604020202020204" pitchFamily="34" charset="0"/>
            </a:endParaRPr>
          </a:p>
          <a:p>
            <a:pPr>
              <a:buFont typeface="Arial" panose="020B0604020202020204" pitchFamily="34" charset="0"/>
              <a:buChar char="•"/>
            </a:pPr>
            <a:endParaRPr lang="cs-CZ" altLang="cs-CZ" sz="2400" dirty="0">
              <a:latin typeface="Arial" panose="020B0604020202020204" pitchFamily="34" charset="0"/>
              <a:cs typeface="Arial" panose="020B0604020202020204" pitchFamily="34" charset="0"/>
            </a:endParaRPr>
          </a:p>
          <a:p>
            <a:pPr>
              <a:buFont typeface="Arial" panose="020B0604020202020204" pitchFamily="34" charset="0"/>
              <a:buChar char="•"/>
            </a:pPr>
            <a:endParaRPr lang="cs-CZ" altLang="cs-CZ" sz="2400" dirty="0">
              <a:latin typeface="Arial" panose="020B0604020202020204" pitchFamily="34" charset="0"/>
              <a:cs typeface="Arial" panose="020B0604020202020204" pitchFamily="34" charset="0"/>
            </a:endParaRPr>
          </a:p>
          <a:p>
            <a:pPr marL="0" indent="0">
              <a:buNone/>
            </a:pPr>
            <a:endParaRPr lang="cs-CZ" altLang="cs-CZ" sz="2400" dirty="0">
              <a:latin typeface="Arial" panose="020B0604020202020204" pitchFamily="34" charset="0"/>
              <a:cs typeface="Arial" panose="020B0604020202020204" pitchFamily="34" charset="0"/>
            </a:endParaRPr>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03548" y="176738"/>
            <a:ext cx="756084" cy="875999"/>
          </a:xfrm>
          <a:prstGeom prst="rect">
            <a:avLst/>
          </a:prstGeom>
        </p:spPr>
      </p:pic>
    </p:spTree>
    <p:extLst>
      <p:ext uri="{BB962C8B-B14F-4D97-AF65-F5344CB8AC3E}">
        <p14:creationId xmlns:p14="http://schemas.microsoft.com/office/powerpoint/2010/main" val="1830833728"/>
      </p:ext>
    </p:extLst>
  </p:cSld>
  <p:clrMapOvr>
    <a:masterClrMapping/>
  </p:clrMapOvr>
  <p:transition spd="slow">
    <p:cove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7">
            <a:extLst>
              <a:ext uri="{FF2B5EF4-FFF2-40B4-BE49-F238E27FC236}">
                <a16:creationId xmlns:a16="http://schemas.microsoft.com/office/drawing/2014/main" id="{27F6269E-DC16-4D8B-9361-1B55297629AA}"/>
              </a:ext>
            </a:extLst>
          </p:cNvPr>
          <p:cNvSpPr txBox="1">
            <a:spLocks/>
          </p:cNvSpPr>
          <p:nvPr/>
        </p:nvSpPr>
        <p:spPr bwMode="auto">
          <a:xfrm>
            <a:off x="2087724" y="-12737"/>
            <a:ext cx="7056276" cy="954547"/>
          </a:xfrm>
          <a:prstGeom prst="roundRect">
            <a:avLst>
              <a:gd name="adj" fmla="val 0"/>
            </a:avLst>
          </a:prstGeom>
          <a:solidFill>
            <a:srgbClr val="004A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1pPr>
            <a:lvl2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2pPr>
            <a:lvl3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3pPr>
            <a:lvl4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4pPr>
            <a:lvl5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5pPr>
            <a:lvl6pPr marL="1371600" indent="-914400" algn="ctr" rtl="0" fontAlgn="base">
              <a:spcBef>
                <a:spcPct val="0"/>
              </a:spcBef>
              <a:spcAft>
                <a:spcPct val="0"/>
              </a:spcAft>
              <a:defRPr sz="4400">
                <a:solidFill>
                  <a:schemeClr val="lt1"/>
                </a:solidFill>
                <a:latin typeface="+mn-lt"/>
                <a:ea typeface="+mn-ea"/>
                <a:cs typeface="+mn-cs"/>
                <a:sym typeface="MS PGothic" pitchFamily="34" charset="-128"/>
              </a:defRPr>
            </a:lvl6pPr>
            <a:lvl7pPr marL="1828800" indent="-914400" algn="ctr" rtl="0" fontAlgn="base">
              <a:spcBef>
                <a:spcPct val="0"/>
              </a:spcBef>
              <a:spcAft>
                <a:spcPct val="0"/>
              </a:spcAft>
              <a:defRPr sz="4400">
                <a:solidFill>
                  <a:schemeClr val="lt1"/>
                </a:solidFill>
                <a:latin typeface="+mn-lt"/>
                <a:ea typeface="+mn-ea"/>
                <a:cs typeface="+mn-cs"/>
                <a:sym typeface="MS PGothic" pitchFamily="34" charset="-128"/>
              </a:defRPr>
            </a:lvl7pPr>
            <a:lvl8pPr marL="2286000" indent="-914400" algn="ctr" rtl="0" fontAlgn="base">
              <a:spcBef>
                <a:spcPct val="0"/>
              </a:spcBef>
              <a:spcAft>
                <a:spcPct val="0"/>
              </a:spcAft>
              <a:defRPr sz="4400">
                <a:solidFill>
                  <a:schemeClr val="lt1"/>
                </a:solidFill>
                <a:latin typeface="+mn-lt"/>
                <a:ea typeface="+mn-ea"/>
                <a:cs typeface="+mn-cs"/>
                <a:sym typeface="MS PGothic" pitchFamily="34" charset="-128"/>
              </a:defRPr>
            </a:lvl8pPr>
            <a:lvl9pPr marL="2743200" indent="-914400" algn="ctr" rtl="0" fontAlgn="base">
              <a:spcBef>
                <a:spcPct val="0"/>
              </a:spcBef>
              <a:spcAft>
                <a:spcPct val="0"/>
              </a:spcAft>
              <a:defRPr sz="4400">
                <a:solidFill>
                  <a:schemeClr val="lt1"/>
                </a:solidFill>
                <a:latin typeface="+mn-lt"/>
                <a:ea typeface="+mn-ea"/>
                <a:cs typeface="+mn-cs"/>
                <a:sym typeface="MS PGothic" pitchFamily="34" charset="-128"/>
              </a:defRPr>
            </a:lvl9pPr>
          </a:lstStyle>
          <a:p>
            <a:pPr marL="0" indent="0">
              <a:defRPr/>
            </a:pPr>
            <a:r>
              <a:rPr lang="cs-CZ" altLang="cs-CZ" sz="2400" b="1" dirty="0" smtClean="0">
                <a:solidFill>
                  <a:schemeClr val="bg1"/>
                </a:solidFill>
                <a:latin typeface="Arial" panose="020B0604020202020204" pitchFamily="34" charset="0"/>
                <a:cs typeface="Arial" panose="020B0604020202020204" pitchFamily="34" charset="0"/>
              </a:rPr>
              <a:t>Obecné provedení</a:t>
            </a:r>
            <a:endParaRPr lang="cs-CZ" altLang="cs-CZ" sz="2400" b="1" dirty="0">
              <a:solidFill>
                <a:schemeClr val="bg1"/>
              </a:solidFill>
              <a:latin typeface="Arial" panose="020B0604020202020204" pitchFamily="34" charset="0"/>
              <a:cs typeface="Arial" panose="020B0604020202020204" pitchFamily="34" charset="0"/>
            </a:endParaRPr>
          </a:p>
        </p:txBody>
      </p:sp>
      <p:sp>
        <p:nvSpPr>
          <p:cNvPr id="11" name="Zástupný symbol pro obsah 3"/>
          <p:cNvSpPr>
            <a:spLocks noGrp="1" noChangeArrowheads="1"/>
          </p:cNvSpPr>
          <p:nvPr>
            <p:ph idx="1"/>
          </p:nvPr>
        </p:nvSpPr>
        <p:spPr>
          <a:xfrm>
            <a:off x="372290" y="1052737"/>
            <a:ext cx="8556194" cy="4932548"/>
          </a:xfrm>
        </p:spPr>
        <p:txBody>
          <a:bodyPr/>
          <a:lstStyle/>
          <a:p>
            <a:pPr marL="0" indent="0">
              <a:buNone/>
            </a:pPr>
            <a:r>
              <a:rPr lang="cs-CZ" sz="2400" dirty="0" smtClean="0"/>
              <a:t>Vodovodní přípojky mohou být provedeny následovně:</a:t>
            </a:r>
          </a:p>
          <a:p>
            <a:pPr marL="457200" indent="-457200">
              <a:buAutoNum type="alphaLcParenR"/>
            </a:pPr>
            <a:r>
              <a:rPr lang="cs-CZ" sz="2400" dirty="0" smtClean="0"/>
              <a:t>Přípojka bude kolmo na řad, od navrtávacího pasu po hranici připojovaného pozemku z jednoho kusu souvislého materiálu, na hranici připojovaného pozemku bude </a:t>
            </a:r>
            <a:r>
              <a:rPr lang="cs-CZ" sz="2400" dirty="0" err="1" smtClean="0"/>
              <a:t>zaspojkována</a:t>
            </a:r>
            <a:r>
              <a:rPr lang="cs-CZ" sz="2400" dirty="0" smtClean="0"/>
              <a:t> za pomoci elektro tvarovek.</a:t>
            </a:r>
          </a:p>
          <a:p>
            <a:pPr marL="457200" indent="-457200">
              <a:buAutoNum type="alphaLcParenR"/>
            </a:pPr>
            <a:r>
              <a:rPr lang="cs-CZ" sz="2400" dirty="0" smtClean="0"/>
              <a:t>Přípojka bude kolmo na řad, od navrtávacího pasu až za hranici připojovaného pozemku z jednoho kusu souvislého materiálu, přípojka nebude </a:t>
            </a:r>
            <a:r>
              <a:rPr lang="cs-CZ" sz="2400" dirty="0" err="1" smtClean="0"/>
              <a:t>spojkována</a:t>
            </a:r>
            <a:r>
              <a:rPr lang="cs-CZ" sz="2400" dirty="0"/>
              <a:t> </a:t>
            </a:r>
            <a:r>
              <a:rPr lang="cs-CZ" sz="2400" dirty="0" smtClean="0"/>
              <a:t>(doporučeno). Část na soukromém pozemku hradí vlastník připojovaného pozemku.</a:t>
            </a:r>
          </a:p>
          <a:p>
            <a:pPr marL="457200" indent="-457200">
              <a:buFont typeface="Arial" charset="0"/>
              <a:buAutoNum type="alphaLcParenR"/>
            </a:pPr>
            <a:r>
              <a:rPr lang="cs-CZ" sz="2400" dirty="0"/>
              <a:t>Přípojka bude kolmo na řad, od navrtávacího pasu po </a:t>
            </a:r>
            <a:r>
              <a:rPr lang="cs-CZ" sz="2400" dirty="0" smtClean="0"/>
              <a:t>vodoměrnou šachtu </a:t>
            </a:r>
            <a:r>
              <a:rPr lang="cs-CZ" sz="2400" dirty="0"/>
              <a:t>z jednoho kusu souvislého materiálu, </a:t>
            </a:r>
            <a:r>
              <a:rPr lang="cs-CZ" sz="2400" dirty="0" smtClean="0"/>
              <a:t>přípojka nebude </a:t>
            </a:r>
            <a:r>
              <a:rPr lang="cs-CZ" sz="2400" dirty="0" err="1" smtClean="0"/>
              <a:t>spojkována</a:t>
            </a:r>
            <a:r>
              <a:rPr lang="cs-CZ" sz="2400" dirty="0" smtClean="0"/>
              <a:t> (doporučeno).</a:t>
            </a:r>
            <a:endParaRPr lang="cs-CZ" sz="2400" dirty="0"/>
          </a:p>
          <a:p>
            <a:pPr marL="0" indent="0">
              <a:buNone/>
            </a:pPr>
            <a:r>
              <a:rPr lang="cs-CZ" sz="2400" dirty="0" smtClean="0"/>
              <a:t>U potrubí vodovodní přípojky musí </a:t>
            </a:r>
            <a:r>
              <a:rPr lang="cs-CZ" sz="2400" dirty="0"/>
              <a:t>být </a:t>
            </a:r>
            <a:r>
              <a:rPr lang="cs-CZ" sz="2400" dirty="0" err="1"/>
              <a:t>připoložen</a:t>
            </a:r>
            <a:r>
              <a:rPr lang="cs-CZ" sz="2400" dirty="0"/>
              <a:t> identifikační vodič.</a:t>
            </a:r>
          </a:p>
          <a:p>
            <a:pPr lvl="6">
              <a:buFont typeface="Arial" panose="020B0604020202020204" pitchFamily="34" charset="0"/>
              <a:buChar char="•"/>
            </a:pPr>
            <a:endParaRPr lang="cs-CZ" altLang="cs-CZ" sz="1200" dirty="0">
              <a:latin typeface="Arial" panose="020B0604020202020204" pitchFamily="34" charset="0"/>
              <a:cs typeface="Arial" panose="020B0604020202020204" pitchFamily="34" charset="0"/>
            </a:endParaRPr>
          </a:p>
          <a:p>
            <a:pPr marL="0" indent="0">
              <a:buNone/>
            </a:pPr>
            <a:endParaRPr lang="cs-CZ" altLang="cs-CZ" sz="2400" dirty="0">
              <a:latin typeface="Arial" panose="020B0604020202020204" pitchFamily="34" charset="0"/>
              <a:cs typeface="Arial" panose="020B0604020202020204" pitchFamily="34" charset="0"/>
            </a:endParaRPr>
          </a:p>
          <a:p>
            <a:pPr>
              <a:buFont typeface="Arial" panose="020B0604020202020204" pitchFamily="34" charset="0"/>
              <a:buChar char="•"/>
            </a:pPr>
            <a:endParaRPr lang="cs-CZ" altLang="cs-CZ" sz="2400" dirty="0">
              <a:latin typeface="Arial" panose="020B0604020202020204" pitchFamily="34" charset="0"/>
              <a:cs typeface="Arial" panose="020B0604020202020204" pitchFamily="34" charset="0"/>
            </a:endParaRPr>
          </a:p>
          <a:p>
            <a:pPr>
              <a:buFont typeface="Arial" panose="020B0604020202020204" pitchFamily="34" charset="0"/>
              <a:buChar char="•"/>
            </a:pPr>
            <a:endParaRPr lang="cs-CZ" altLang="cs-CZ" sz="2400" dirty="0">
              <a:latin typeface="Arial" panose="020B0604020202020204" pitchFamily="34" charset="0"/>
              <a:cs typeface="Arial" panose="020B0604020202020204" pitchFamily="34" charset="0"/>
            </a:endParaRPr>
          </a:p>
          <a:p>
            <a:pPr marL="0" indent="0">
              <a:buNone/>
            </a:pPr>
            <a:endParaRPr lang="cs-CZ" altLang="cs-CZ" sz="2400" dirty="0">
              <a:latin typeface="Arial" panose="020B0604020202020204" pitchFamily="34" charset="0"/>
              <a:cs typeface="Arial" panose="020B0604020202020204" pitchFamily="34" charset="0"/>
            </a:endParaRPr>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174403"/>
            <a:ext cx="756084" cy="875999"/>
          </a:xfrm>
          <a:prstGeom prst="rect">
            <a:avLst/>
          </a:prstGeom>
        </p:spPr>
      </p:pic>
    </p:spTree>
    <p:extLst>
      <p:ext uri="{BB962C8B-B14F-4D97-AF65-F5344CB8AC3E}">
        <p14:creationId xmlns:p14="http://schemas.microsoft.com/office/powerpoint/2010/main" val="4032938615"/>
      </p:ext>
    </p:extLst>
  </p:cSld>
  <p:clrMapOvr>
    <a:masterClrMapping/>
  </p:clrMapOvr>
  <p:transition spd="slow">
    <p:cove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7">
            <a:extLst>
              <a:ext uri="{FF2B5EF4-FFF2-40B4-BE49-F238E27FC236}">
                <a16:creationId xmlns:a16="http://schemas.microsoft.com/office/drawing/2014/main" id="{27F6269E-DC16-4D8B-9361-1B55297629AA}"/>
              </a:ext>
            </a:extLst>
          </p:cNvPr>
          <p:cNvSpPr txBox="1">
            <a:spLocks/>
          </p:cNvSpPr>
          <p:nvPr/>
        </p:nvSpPr>
        <p:spPr bwMode="auto">
          <a:xfrm>
            <a:off x="2087724" y="-12737"/>
            <a:ext cx="7056276" cy="954547"/>
          </a:xfrm>
          <a:prstGeom prst="roundRect">
            <a:avLst>
              <a:gd name="adj" fmla="val 0"/>
            </a:avLst>
          </a:prstGeom>
          <a:solidFill>
            <a:srgbClr val="004A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1pPr>
            <a:lvl2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2pPr>
            <a:lvl3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3pPr>
            <a:lvl4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4pPr>
            <a:lvl5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5pPr>
            <a:lvl6pPr marL="1371600" indent="-914400" algn="ctr" rtl="0" fontAlgn="base">
              <a:spcBef>
                <a:spcPct val="0"/>
              </a:spcBef>
              <a:spcAft>
                <a:spcPct val="0"/>
              </a:spcAft>
              <a:defRPr sz="4400">
                <a:solidFill>
                  <a:schemeClr val="lt1"/>
                </a:solidFill>
                <a:latin typeface="+mn-lt"/>
                <a:ea typeface="+mn-ea"/>
                <a:cs typeface="+mn-cs"/>
                <a:sym typeface="MS PGothic" pitchFamily="34" charset="-128"/>
              </a:defRPr>
            </a:lvl6pPr>
            <a:lvl7pPr marL="1828800" indent="-914400" algn="ctr" rtl="0" fontAlgn="base">
              <a:spcBef>
                <a:spcPct val="0"/>
              </a:spcBef>
              <a:spcAft>
                <a:spcPct val="0"/>
              </a:spcAft>
              <a:defRPr sz="4400">
                <a:solidFill>
                  <a:schemeClr val="lt1"/>
                </a:solidFill>
                <a:latin typeface="+mn-lt"/>
                <a:ea typeface="+mn-ea"/>
                <a:cs typeface="+mn-cs"/>
                <a:sym typeface="MS PGothic" pitchFamily="34" charset="-128"/>
              </a:defRPr>
            </a:lvl7pPr>
            <a:lvl8pPr marL="2286000" indent="-914400" algn="ctr" rtl="0" fontAlgn="base">
              <a:spcBef>
                <a:spcPct val="0"/>
              </a:spcBef>
              <a:spcAft>
                <a:spcPct val="0"/>
              </a:spcAft>
              <a:defRPr sz="4400">
                <a:solidFill>
                  <a:schemeClr val="lt1"/>
                </a:solidFill>
                <a:latin typeface="+mn-lt"/>
                <a:ea typeface="+mn-ea"/>
                <a:cs typeface="+mn-cs"/>
                <a:sym typeface="MS PGothic" pitchFamily="34" charset="-128"/>
              </a:defRPr>
            </a:lvl8pPr>
            <a:lvl9pPr marL="2743200" indent="-914400" algn="ctr" rtl="0" fontAlgn="base">
              <a:spcBef>
                <a:spcPct val="0"/>
              </a:spcBef>
              <a:spcAft>
                <a:spcPct val="0"/>
              </a:spcAft>
              <a:defRPr sz="4400">
                <a:solidFill>
                  <a:schemeClr val="lt1"/>
                </a:solidFill>
                <a:latin typeface="+mn-lt"/>
                <a:ea typeface="+mn-ea"/>
                <a:cs typeface="+mn-cs"/>
                <a:sym typeface="MS PGothic" pitchFamily="34" charset="-128"/>
              </a:defRPr>
            </a:lvl9pPr>
          </a:lstStyle>
          <a:p>
            <a:pPr marL="0" indent="0">
              <a:defRPr/>
            </a:pPr>
            <a:r>
              <a:rPr lang="cs-CZ" altLang="cs-CZ" sz="2400" b="1" dirty="0" smtClean="0">
                <a:solidFill>
                  <a:schemeClr val="bg1"/>
                </a:solidFill>
                <a:latin typeface="Arial" panose="020B0604020202020204" pitchFamily="34" charset="0"/>
                <a:cs typeface="Arial" panose="020B0604020202020204" pitchFamily="34" charset="0"/>
              </a:rPr>
              <a:t>Materiál</a:t>
            </a:r>
            <a:endParaRPr lang="cs-CZ" altLang="cs-CZ" sz="2400" b="1" dirty="0">
              <a:solidFill>
                <a:schemeClr val="bg1"/>
              </a:solidFill>
              <a:latin typeface="Arial" panose="020B0604020202020204" pitchFamily="34" charset="0"/>
              <a:cs typeface="Arial" panose="020B0604020202020204" pitchFamily="34" charset="0"/>
            </a:endParaRPr>
          </a:p>
        </p:txBody>
      </p:sp>
      <p:sp>
        <p:nvSpPr>
          <p:cNvPr id="11" name="Zástupný symbol pro obsah 3"/>
          <p:cNvSpPr>
            <a:spLocks noGrp="1" noChangeArrowheads="1"/>
          </p:cNvSpPr>
          <p:nvPr>
            <p:ph idx="1"/>
          </p:nvPr>
        </p:nvSpPr>
        <p:spPr>
          <a:xfrm>
            <a:off x="372290" y="1592796"/>
            <a:ext cx="8481656" cy="5148571"/>
          </a:xfrm>
        </p:spPr>
        <p:txBody>
          <a:bodyPr/>
          <a:lstStyle/>
          <a:p>
            <a:pPr marL="0" indent="0">
              <a:buNone/>
            </a:pPr>
            <a:r>
              <a:rPr lang="cs-CZ" sz="2400" dirty="0"/>
              <a:t>Zpravidla se používá </a:t>
            </a:r>
            <a:r>
              <a:rPr lang="cs-CZ" sz="2400" dirty="0" smtClean="0"/>
              <a:t>HDPE (</a:t>
            </a:r>
            <a:r>
              <a:rPr lang="cs-CZ" sz="2400" dirty="0" err="1"/>
              <a:t>High</a:t>
            </a:r>
            <a:r>
              <a:rPr lang="cs-CZ" sz="2400" dirty="0"/>
              <a:t> </a:t>
            </a:r>
            <a:r>
              <a:rPr lang="cs-CZ" sz="2400" dirty="0" err="1"/>
              <a:t>density</a:t>
            </a:r>
            <a:r>
              <a:rPr lang="cs-CZ" sz="2400" dirty="0"/>
              <a:t> </a:t>
            </a:r>
            <a:r>
              <a:rPr lang="cs-CZ" sz="2400" dirty="0" err="1" smtClean="0"/>
              <a:t>polyethylene</a:t>
            </a:r>
            <a:r>
              <a:rPr lang="cs-CZ" sz="2400" dirty="0" smtClean="0"/>
              <a:t>) v</a:t>
            </a:r>
            <a:r>
              <a:rPr lang="cs-CZ" sz="2400" dirty="0"/>
              <a:t> </a:t>
            </a:r>
            <a:r>
              <a:rPr lang="cs-CZ" sz="2400" dirty="0" smtClean="0"/>
              <a:t>profilu</a:t>
            </a:r>
          </a:p>
          <a:p>
            <a:pPr>
              <a:buFontTx/>
              <a:buChar char="-"/>
            </a:pPr>
            <a:r>
              <a:rPr lang="cs-CZ" sz="2400" dirty="0" smtClean="0"/>
              <a:t>DN32 </a:t>
            </a:r>
            <a:r>
              <a:rPr lang="cs-CZ" sz="2400" dirty="0"/>
              <a:t>mm pro 1 rodinný </a:t>
            </a:r>
            <a:r>
              <a:rPr lang="cs-CZ" sz="2400" dirty="0" smtClean="0"/>
              <a:t>dům</a:t>
            </a:r>
          </a:p>
          <a:p>
            <a:pPr>
              <a:buFontTx/>
              <a:buChar char="-"/>
            </a:pPr>
            <a:r>
              <a:rPr lang="cs-CZ" sz="2400" dirty="0" smtClean="0"/>
              <a:t>DN40-63 </a:t>
            </a:r>
            <a:r>
              <a:rPr lang="cs-CZ" sz="2400" dirty="0"/>
              <a:t>mm pro bytový </a:t>
            </a:r>
            <a:r>
              <a:rPr lang="cs-CZ" sz="2400" dirty="0" smtClean="0"/>
              <a:t>dům, či větší objekt</a:t>
            </a:r>
            <a:endParaRPr lang="cs-CZ" altLang="cs-CZ" sz="2400" dirty="0">
              <a:cs typeface="Arial" panose="020B0604020202020204" pitchFamily="34" charset="0"/>
            </a:endParaRPr>
          </a:p>
        </p:txBody>
      </p:sp>
      <p:pic>
        <p:nvPicPr>
          <p:cNvPr id="4" name="Obráze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224644"/>
            <a:ext cx="756084" cy="875999"/>
          </a:xfrm>
          <a:prstGeom prst="rect">
            <a:avLst/>
          </a:prstGeom>
        </p:spPr>
      </p:pic>
    </p:spTree>
    <p:extLst>
      <p:ext uri="{BB962C8B-B14F-4D97-AF65-F5344CB8AC3E}">
        <p14:creationId xmlns:p14="http://schemas.microsoft.com/office/powerpoint/2010/main" val="3706906688"/>
      </p:ext>
    </p:extLst>
  </p:cSld>
  <p:clrMapOvr>
    <a:masterClrMapping/>
  </p:clrMapOvr>
  <p:transition spd="slow">
    <p:cove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7">
            <a:extLst>
              <a:ext uri="{FF2B5EF4-FFF2-40B4-BE49-F238E27FC236}">
                <a16:creationId xmlns:a16="http://schemas.microsoft.com/office/drawing/2014/main" id="{27F6269E-DC16-4D8B-9361-1B55297629AA}"/>
              </a:ext>
            </a:extLst>
          </p:cNvPr>
          <p:cNvSpPr txBox="1">
            <a:spLocks/>
          </p:cNvSpPr>
          <p:nvPr/>
        </p:nvSpPr>
        <p:spPr bwMode="auto">
          <a:xfrm>
            <a:off x="2087724" y="-12737"/>
            <a:ext cx="7056276" cy="1232756"/>
          </a:xfrm>
          <a:prstGeom prst="roundRect">
            <a:avLst>
              <a:gd name="adj" fmla="val 0"/>
            </a:avLst>
          </a:prstGeom>
          <a:solidFill>
            <a:srgbClr val="004A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1pPr>
            <a:lvl2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2pPr>
            <a:lvl3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3pPr>
            <a:lvl4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4pPr>
            <a:lvl5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5pPr>
            <a:lvl6pPr marL="1371600" indent="-914400" algn="ctr" rtl="0" fontAlgn="base">
              <a:spcBef>
                <a:spcPct val="0"/>
              </a:spcBef>
              <a:spcAft>
                <a:spcPct val="0"/>
              </a:spcAft>
              <a:defRPr sz="4400">
                <a:solidFill>
                  <a:schemeClr val="lt1"/>
                </a:solidFill>
                <a:latin typeface="+mn-lt"/>
                <a:ea typeface="+mn-ea"/>
                <a:cs typeface="+mn-cs"/>
                <a:sym typeface="MS PGothic" pitchFamily="34" charset="-128"/>
              </a:defRPr>
            </a:lvl6pPr>
            <a:lvl7pPr marL="1828800" indent="-914400" algn="ctr" rtl="0" fontAlgn="base">
              <a:spcBef>
                <a:spcPct val="0"/>
              </a:spcBef>
              <a:spcAft>
                <a:spcPct val="0"/>
              </a:spcAft>
              <a:defRPr sz="4400">
                <a:solidFill>
                  <a:schemeClr val="lt1"/>
                </a:solidFill>
                <a:latin typeface="+mn-lt"/>
                <a:ea typeface="+mn-ea"/>
                <a:cs typeface="+mn-cs"/>
                <a:sym typeface="MS PGothic" pitchFamily="34" charset="-128"/>
              </a:defRPr>
            </a:lvl7pPr>
            <a:lvl8pPr marL="2286000" indent="-914400" algn="ctr" rtl="0" fontAlgn="base">
              <a:spcBef>
                <a:spcPct val="0"/>
              </a:spcBef>
              <a:spcAft>
                <a:spcPct val="0"/>
              </a:spcAft>
              <a:defRPr sz="4400">
                <a:solidFill>
                  <a:schemeClr val="lt1"/>
                </a:solidFill>
                <a:latin typeface="+mn-lt"/>
                <a:ea typeface="+mn-ea"/>
                <a:cs typeface="+mn-cs"/>
                <a:sym typeface="MS PGothic" pitchFamily="34" charset="-128"/>
              </a:defRPr>
            </a:lvl8pPr>
            <a:lvl9pPr marL="2743200" indent="-914400" algn="ctr" rtl="0" fontAlgn="base">
              <a:spcBef>
                <a:spcPct val="0"/>
              </a:spcBef>
              <a:spcAft>
                <a:spcPct val="0"/>
              </a:spcAft>
              <a:defRPr sz="4400">
                <a:solidFill>
                  <a:schemeClr val="lt1"/>
                </a:solidFill>
                <a:latin typeface="+mn-lt"/>
                <a:ea typeface="+mn-ea"/>
                <a:cs typeface="+mn-cs"/>
                <a:sym typeface="MS PGothic" pitchFamily="34" charset="-128"/>
              </a:defRPr>
            </a:lvl9pPr>
          </a:lstStyle>
          <a:p>
            <a:pPr marL="0" indent="0">
              <a:defRPr/>
            </a:pPr>
            <a:r>
              <a:rPr lang="cs-CZ" altLang="cs-CZ" sz="3600" b="1" dirty="0" smtClean="0">
                <a:solidFill>
                  <a:schemeClr val="bg1"/>
                </a:solidFill>
                <a:latin typeface="Arial" panose="020B0604020202020204" pitchFamily="34" charset="0"/>
                <a:cs typeface="Arial" panose="020B0604020202020204" pitchFamily="34" charset="0"/>
              </a:rPr>
              <a:t>Umístění vodoměru</a:t>
            </a:r>
            <a:endParaRPr lang="cs-CZ" altLang="cs-CZ" sz="3600" b="1" dirty="0">
              <a:solidFill>
                <a:schemeClr val="bg1"/>
              </a:solidFill>
              <a:latin typeface="Arial" panose="020B0604020202020204" pitchFamily="34" charset="0"/>
              <a:cs typeface="Arial" panose="020B0604020202020204" pitchFamily="34" charset="0"/>
            </a:endParaRPr>
          </a:p>
        </p:txBody>
      </p:sp>
      <p:sp>
        <p:nvSpPr>
          <p:cNvPr id="11" name="Zástupný symbol pro obsah 3"/>
          <p:cNvSpPr>
            <a:spLocks noGrp="1" noChangeArrowheads="1"/>
          </p:cNvSpPr>
          <p:nvPr>
            <p:ph idx="1"/>
          </p:nvPr>
        </p:nvSpPr>
        <p:spPr>
          <a:xfrm>
            <a:off x="359532" y="1340768"/>
            <a:ext cx="8481656" cy="5220580"/>
          </a:xfrm>
        </p:spPr>
        <p:txBody>
          <a:bodyPr/>
          <a:lstStyle/>
          <a:p>
            <a:pPr>
              <a:buFontTx/>
              <a:buChar char="-"/>
            </a:pPr>
            <a:r>
              <a:rPr lang="cs-CZ" sz="2000" dirty="0" smtClean="0"/>
              <a:t>Vodoměr bude umístěn v souladu s projektovou dokumentací Vodovodní a kanalizační přípojky v obci Libež, bude přístupný a plně obsluhovatelný.</a:t>
            </a:r>
          </a:p>
          <a:p>
            <a:pPr>
              <a:buFontTx/>
              <a:buChar char="-"/>
            </a:pPr>
            <a:r>
              <a:rPr lang="cs-CZ" sz="2000" dirty="0" smtClean="0"/>
              <a:t>Odečty vodoměrů budou prováděny dálkově – Smart </a:t>
            </a:r>
            <a:r>
              <a:rPr lang="cs-CZ" sz="2000" dirty="0" err="1" smtClean="0"/>
              <a:t>Metering</a:t>
            </a:r>
            <a:r>
              <a:rPr lang="cs-CZ" sz="2000" dirty="0" smtClean="0"/>
              <a:t> skupiny SUEZ. </a:t>
            </a:r>
            <a:endParaRPr lang="cs-CZ" sz="2000" dirty="0"/>
          </a:p>
          <a:p>
            <a:pPr marL="0" indent="0">
              <a:buNone/>
            </a:pPr>
            <a:r>
              <a:rPr lang="cs-CZ" sz="1800" dirty="0"/>
              <a:t/>
            </a:r>
            <a:br>
              <a:rPr lang="cs-CZ" sz="1800" dirty="0"/>
            </a:br>
            <a:endParaRPr lang="cs-CZ" sz="1800" dirty="0"/>
          </a:p>
          <a:p>
            <a:pPr marL="0" indent="0">
              <a:buNone/>
            </a:pPr>
            <a:endParaRPr lang="cs-CZ" altLang="cs-CZ" sz="2000" dirty="0">
              <a:cs typeface="Arial" panose="020B0604020202020204" pitchFamily="34" charset="0"/>
            </a:endParaRPr>
          </a:p>
        </p:txBody>
      </p:sp>
      <p:pic>
        <p:nvPicPr>
          <p:cNvPr id="2" name="Obrázek 1"/>
          <p:cNvPicPr>
            <a:picLocks noChangeAspect="1"/>
          </p:cNvPicPr>
          <p:nvPr/>
        </p:nvPicPr>
        <p:blipFill rotWithShape="1">
          <a:blip r:embed="rId2"/>
          <a:srcRect l="11807" t="22700" r="32281" b="18500"/>
          <a:stretch/>
        </p:blipFill>
        <p:spPr>
          <a:xfrm>
            <a:off x="1259632" y="2744924"/>
            <a:ext cx="6120680" cy="3620684"/>
          </a:xfrm>
          <a:prstGeom prst="rect">
            <a:avLst/>
          </a:prstGeom>
        </p:spPr>
      </p:pic>
      <p:pic>
        <p:nvPicPr>
          <p:cNvPr id="6" name="Obrázek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2120" y="344020"/>
            <a:ext cx="756084" cy="875999"/>
          </a:xfrm>
          <a:prstGeom prst="rect">
            <a:avLst/>
          </a:prstGeom>
        </p:spPr>
      </p:pic>
    </p:spTree>
    <p:extLst>
      <p:ext uri="{BB962C8B-B14F-4D97-AF65-F5344CB8AC3E}">
        <p14:creationId xmlns:p14="http://schemas.microsoft.com/office/powerpoint/2010/main" val="487322307"/>
      </p:ext>
    </p:extLst>
  </p:cSld>
  <p:clrMapOvr>
    <a:masterClrMapping/>
  </p:clrMapOvr>
  <p:transition spd="slow">
    <p:cove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7">
            <a:extLst>
              <a:ext uri="{FF2B5EF4-FFF2-40B4-BE49-F238E27FC236}">
                <a16:creationId xmlns:a16="http://schemas.microsoft.com/office/drawing/2014/main" id="{27F6269E-DC16-4D8B-9361-1B55297629AA}"/>
              </a:ext>
            </a:extLst>
          </p:cNvPr>
          <p:cNvSpPr txBox="1">
            <a:spLocks/>
          </p:cNvSpPr>
          <p:nvPr/>
        </p:nvSpPr>
        <p:spPr bwMode="auto">
          <a:xfrm>
            <a:off x="2087724" y="-12737"/>
            <a:ext cx="7056276" cy="1232756"/>
          </a:xfrm>
          <a:prstGeom prst="roundRect">
            <a:avLst>
              <a:gd name="adj" fmla="val 0"/>
            </a:avLst>
          </a:prstGeom>
          <a:solidFill>
            <a:srgbClr val="004A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1pPr>
            <a:lvl2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2pPr>
            <a:lvl3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3pPr>
            <a:lvl4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4pPr>
            <a:lvl5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5pPr>
            <a:lvl6pPr marL="1371600" indent="-914400" algn="ctr" rtl="0" fontAlgn="base">
              <a:spcBef>
                <a:spcPct val="0"/>
              </a:spcBef>
              <a:spcAft>
                <a:spcPct val="0"/>
              </a:spcAft>
              <a:defRPr sz="4400">
                <a:solidFill>
                  <a:schemeClr val="lt1"/>
                </a:solidFill>
                <a:latin typeface="+mn-lt"/>
                <a:ea typeface="+mn-ea"/>
                <a:cs typeface="+mn-cs"/>
                <a:sym typeface="MS PGothic" pitchFamily="34" charset="-128"/>
              </a:defRPr>
            </a:lvl6pPr>
            <a:lvl7pPr marL="1828800" indent="-914400" algn="ctr" rtl="0" fontAlgn="base">
              <a:spcBef>
                <a:spcPct val="0"/>
              </a:spcBef>
              <a:spcAft>
                <a:spcPct val="0"/>
              </a:spcAft>
              <a:defRPr sz="4400">
                <a:solidFill>
                  <a:schemeClr val="lt1"/>
                </a:solidFill>
                <a:latin typeface="+mn-lt"/>
                <a:ea typeface="+mn-ea"/>
                <a:cs typeface="+mn-cs"/>
                <a:sym typeface="MS PGothic" pitchFamily="34" charset="-128"/>
              </a:defRPr>
            </a:lvl7pPr>
            <a:lvl8pPr marL="2286000" indent="-914400" algn="ctr" rtl="0" fontAlgn="base">
              <a:spcBef>
                <a:spcPct val="0"/>
              </a:spcBef>
              <a:spcAft>
                <a:spcPct val="0"/>
              </a:spcAft>
              <a:defRPr sz="4400">
                <a:solidFill>
                  <a:schemeClr val="lt1"/>
                </a:solidFill>
                <a:latin typeface="+mn-lt"/>
                <a:ea typeface="+mn-ea"/>
                <a:cs typeface="+mn-cs"/>
                <a:sym typeface="MS PGothic" pitchFamily="34" charset="-128"/>
              </a:defRPr>
            </a:lvl8pPr>
            <a:lvl9pPr marL="2743200" indent="-914400" algn="ctr" rtl="0" fontAlgn="base">
              <a:spcBef>
                <a:spcPct val="0"/>
              </a:spcBef>
              <a:spcAft>
                <a:spcPct val="0"/>
              </a:spcAft>
              <a:defRPr sz="4400">
                <a:solidFill>
                  <a:schemeClr val="lt1"/>
                </a:solidFill>
                <a:latin typeface="+mn-lt"/>
                <a:ea typeface="+mn-ea"/>
                <a:cs typeface="+mn-cs"/>
                <a:sym typeface="MS PGothic" pitchFamily="34" charset="-128"/>
              </a:defRPr>
            </a:lvl9pPr>
          </a:lstStyle>
          <a:p>
            <a:pPr marL="0" lvl="0" indent="0">
              <a:defRPr/>
            </a:pPr>
            <a:r>
              <a:rPr lang="cs-CZ" altLang="cs-CZ" sz="2800" b="1" dirty="0" smtClean="0">
                <a:solidFill>
                  <a:srgbClr val="FFFFFF"/>
                </a:solidFill>
                <a:latin typeface="Arial" panose="020B0604020202020204" pitchFamily="34" charset="0"/>
                <a:ea typeface="SimSun"/>
                <a:cs typeface="Arial" panose="020B0604020202020204" pitchFamily="34" charset="0"/>
              </a:rPr>
              <a:t>Vzorová s</a:t>
            </a:r>
            <a:r>
              <a:rPr kumimoji="0" lang="cs-CZ" altLang="cs-CZ" sz="2800" b="1" i="0" u="none" strike="noStrike" kern="1200" cap="none" spc="0" normalizeH="0" baseline="0" noProof="0" dirty="0" err="1" smtClean="0">
                <a:ln>
                  <a:noFill/>
                </a:ln>
                <a:solidFill>
                  <a:srgbClr val="FFFFFF"/>
                </a:solidFill>
                <a:effectLst/>
                <a:uLnTx/>
                <a:uFillTx/>
                <a:latin typeface="Arial" panose="020B0604020202020204" pitchFamily="34" charset="0"/>
                <a:ea typeface="SimSun"/>
                <a:cs typeface="Arial" panose="020B0604020202020204" pitchFamily="34" charset="0"/>
                <a:sym typeface="MS PGothic" pitchFamily="34" charset="-128"/>
              </a:rPr>
              <a:t>kladba</a:t>
            </a:r>
            <a:r>
              <a:rPr kumimoji="0" lang="cs-CZ" altLang="cs-CZ" sz="2800" b="1" i="0" u="none" strike="noStrike" kern="1200" cap="none" spc="0" normalizeH="0" baseline="0" noProof="0" dirty="0" smtClean="0">
                <a:ln>
                  <a:noFill/>
                </a:ln>
                <a:solidFill>
                  <a:srgbClr val="FFFFFF"/>
                </a:solidFill>
                <a:effectLst/>
                <a:uLnTx/>
                <a:uFillTx/>
                <a:latin typeface="Arial" panose="020B0604020202020204" pitchFamily="34" charset="0"/>
                <a:ea typeface="SimSun"/>
                <a:cs typeface="Arial" panose="020B0604020202020204" pitchFamily="34" charset="0"/>
                <a:sym typeface="MS PGothic" pitchFamily="34" charset="-128"/>
              </a:rPr>
              <a:t> vodovodní přípojky</a:t>
            </a:r>
            <a:r>
              <a:rPr lang="cs-CZ" sz="2800" dirty="0"/>
              <a:t> </a:t>
            </a:r>
            <a:endParaRPr lang="cs-CZ" sz="2800" dirty="0" smtClean="0"/>
          </a:p>
          <a:p>
            <a:pPr marL="0" lvl="0" indent="0">
              <a:defRPr/>
            </a:pPr>
            <a:r>
              <a:rPr lang="cs-CZ" sz="2800" dirty="0" smtClean="0"/>
              <a:t>(do </a:t>
            </a:r>
            <a:r>
              <a:rPr lang="cs-CZ" sz="2800" dirty="0"/>
              <a:t>DN 50 </a:t>
            </a:r>
            <a:r>
              <a:rPr lang="cs-CZ" sz="2800" dirty="0" smtClean="0"/>
              <a:t>včetně)</a:t>
            </a:r>
            <a:endParaRPr kumimoji="0" lang="cs-CZ" altLang="cs-CZ" sz="2800" b="1" i="0" u="none" strike="noStrike" kern="1200" cap="none" spc="0" normalizeH="0" baseline="0" noProof="0" dirty="0">
              <a:ln>
                <a:noFill/>
              </a:ln>
              <a:solidFill>
                <a:srgbClr val="FFFFFF"/>
              </a:solidFill>
              <a:effectLst/>
              <a:uLnTx/>
              <a:uFillTx/>
              <a:latin typeface="Arial" panose="020B0604020202020204" pitchFamily="34" charset="0"/>
              <a:ea typeface="SimSun"/>
              <a:cs typeface="Arial" panose="020B0604020202020204" pitchFamily="34" charset="0"/>
              <a:sym typeface="MS PGothic" pitchFamily="34" charset="-128"/>
            </a:endParaRPr>
          </a:p>
        </p:txBody>
      </p:sp>
      <p:sp>
        <p:nvSpPr>
          <p:cNvPr id="2" name="Obdélník 1"/>
          <p:cNvSpPr/>
          <p:nvPr/>
        </p:nvSpPr>
        <p:spPr>
          <a:xfrm>
            <a:off x="827584" y="5949927"/>
            <a:ext cx="4572000" cy="646331"/>
          </a:xfrm>
          <a:prstGeom prst="rect">
            <a:avLst/>
          </a:prstGeom>
        </p:spPr>
        <p:txBody>
          <a:bodyPr>
            <a:spAutoFit/>
          </a:bodyPr>
          <a:lstStyle/>
          <a:p>
            <a:pPr>
              <a:spcAft>
                <a:spcPts val="0"/>
              </a:spcAft>
            </a:pPr>
            <a:r>
              <a:rPr lang="cs-CZ" sz="1200" dirty="0" smtClean="0">
                <a:latin typeface="Arial" panose="020B0604020202020204" pitchFamily="34" charset="0"/>
                <a:ea typeface="Times New Roman" panose="02020603050405020304" pitchFamily="18" charset="0"/>
                <a:cs typeface="Arial" panose="020B0604020202020204" pitchFamily="34" charset="0"/>
              </a:rPr>
              <a:t>*některé </a:t>
            </a:r>
            <a:r>
              <a:rPr lang="cs-CZ" sz="1200" dirty="0">
                <a:latin typeface="Arial" panose="020B0604020202020204" pitchFamily="34" charset="0"/>
                <a:ea typeface="Times New Roman" panose="02020603050405020304" pitchFamily="18" charset="0"/>
                <a:cs typeface="Arial" panose="020B0604020202020204" pitchFamily="34" charset="0"/>
              </a:rPr>
              <a:t>položky mohou být sjednoceny do tržních </a:t>
            </a:r>
            <a:r>
              <a:rPr lang="cs-CZ" sz="1200" dirty="0" smtClean="0">
                <a:latin typeface="Arial" panose="020B0604020202020204" pitchFamily="34" charset="0"/>
                <a:ea typeface="Times New Roman" panose="02020603050405020304" pitchFamily="18" charset="0"/>
                <a:cs typeface="Arial" panose="020B0604020202020204" pitchFamily="34" charset="0"/>
              </a:rPr>
              <a:t>sestav.</a:t>
            </a:r>
          </a:p>
          <a:p>
            <a:pPr>
              <a:spcAft>
                <a:spcPts val="0"/>
              </a:spcAft>
            </a:pPr>
            <a:r>
              <a:rPr lang="cs-CZ" sz="1200" dirty="0">
                <a:latin typeface="Arial" panose="020B0604020202020204" pitchFamily="34" charset="0"/>
                <a:cs typeface="Arial" panose="020B0604020202020204" pitchFamily="34" charset="0"/>
              </a:rPr>
              <a:t>Vodoměrná sestava musí být zajištěna proti deformacím podložením nebo upevněním na stěnu.</a:t>
            </a:r>
            <a:endParaRPr lang="cs-CZ" sz="1200" dirty="0">
              <a:effectLst/>
              <a:latin typeface="Arial" panose="020B0604020202020204" pitchFamily="34" charset="0"/>
              <a:ea typeface="Calibri" panose="020F0502020204030204" pitchFamily="34" charset="0"/>
              <a:cs typeface="Arial" panose="020B0604020202020204" pitchFamily="34" charset="0"/>
            </a:endParaRPr>
          </a:p>
        </p:txBody>
      </p:sp>
      <p:sp>
        <p:nvSpPr>
          <p:cNvPr id="3" name="Obdélník 2"/>
          <p:cNvSpPr/>
          <p:nvPr/>
        </p:nvSpPr>
        <p:spPr>
          <a:xfrm>
            <a:off x="2483768" y="4473116"/>
            <a:ext cx="144016" cy="97210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6" name="Obrázek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9542" y="344020"/>
            <a:ext cx="756084" cy="875999"/>
          </a:xfrm>
          <a:prstGeom prst="rect">
            <a:avLst/>
          </a:prstGeom>
        </p:spPr>
      </p:pic>
      <p:sp>
        <p:nvSpPr>
          <p:cNvPr id="4" name="Zástupný symbol pro obsah 3"/>
          <p:cNvSpPr>
            <a:spLocks noGrp="1"/>
          </p:cNvSpPr>
          <p:nvPr>
            <p:ph idx="1"/>
          </p:nvPr>
        </p:nvSpPr>
        <p:spPr/>
        <p:txBody>
          <a:bodyPr/>
          <a:lstStyle/>
          <a:p>
            <a:pPr marL="0" indent="0">
              <a:buNone/>
            </a:pPr>
            <a:endParaRPr lang="cs-CZ" dirty="0"/>
          </a:p>
        </p:txBody>
      </p:sp>
      <p:pic>
        <p:nvPicPr>
          <p:cNvPr id="8" name="Obrázek 7"/>
          <p:cNvPicPr/>
          <p:nvPr/>
        </p:nvPicPr>
        <p:blipFill rotWithShape="1">
          <a:blip r:embed="rId3"/>
          <a:srcRect l="33908" t="38748" r="25200" b="27129"/>
          <a:stretch/>
        </p:blipFill>
        <p:spPr bwMode="auto">
          <a:xfrm>
            <a:off x="575556" y="1600200"/>
            <a:ext cx="8111244" cy="4349727"/>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2526059962"/>
      </p:ext>
    </p:extLst>
  </p:cSld>
  <p:clrMapOvr>
    <a:masterClrMapping/>
  </p:clrMapOvr>
  <p:transition spd="slow">
    <p:cove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7">
            <a:extLst>
              <a:ext uri="{FF2B5EF4-FFF2-40B4-BE49-F238E27FC236}">
                <a16:creationId xmlns:a16="http://schemas.microsoft.com/office/drawing/2014/main" id="{27F6269E-DC16-4D8B-9361-1B55297629AA}"/>
              </a:ext>
            </a:extLst>
          </p:cNvPr>
          <p:cNvSpPr txBox="1">
            <a:spLocks/>
          </p:cNvSpPr>
          <p:nvPr/>
        </p:nvSpPr>
        <p:spPr bwMode="auto">
          <a:xfrm>
            <a:off x="2087724" y="-12737"/>
            <a:ext cx="7056276" cy="1232756"/>
          </a:xfrm>
          <a:prstGeom prst="roundRect">
            <a:avLst>
              <a:gd name="adj" fmla="val 0"/>
            </a:avLst>
          </a:prstGeom>
          <a:solidFill>
            <a:srgbClr val="004A9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1pPr>
            <a:lvl2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2pPr>
            <a:lvl3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3pPr>
            <a:lvl4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4pPr>
            <a:lvl5pPr marL="914400" indent="-914400" algn="ctr" rtl="0" eaLnBrk="0" fontAlgn="base" hangingPunct="0">
              <a:spcBef>
                <a:spcPct val="0"/>
              </a:spcBef>
              <a:spcAft>
                <a:spcPct val="0"/>
              </a:spcAft>
              <a:defRPr sz="4400">
                <a:solidFill>
                  <a:schemeClr val="lt1"/>
                </a:solidFill>
                <a:latin typeface="+mn-lt"/>
                <a:ea typeface="+mn-ea"/>
                <a:cs typeface="+mn-cs"/>
                <a:sym typeface="MS PGothic" pitchFamily="34" charset="-128"/>
              </a:defRPr>
            </a:lvl5pPr>
            <a:lvl6pPr marL="1371600" indent="-914400" algn="ctr" rtl="0" fontAlgn="base">
              <a:spcBef>
                <a:spcPct val="0"/>
              </a:spcBef>
              <a:spcAft>
                <a:spcPct val="0"/>
              </a:spcAft>
              <a:defRPr sz="4400">
                <a:solidFill>
                  <a:schemeClr val="lt1"/>
                </a:solidFill>
                <a:latin typeface="+mn-lt"/>
                <a:ea typeface="+mn-ea"/>
                <a:cs typeface="+mn-cs"/>
                <a:sym typeface="MS PGothic" pitchFamily="34" charset="-128"/>
              </a:defRPr>
            </a:lvl6pPr>
            <a:lvl7pPr marL="1828800" indent="-914400" algn="ctr" rtl="0" fontAlgn="base">
              <a:spcBef>
                <a:spcPct val="0"/>
              </a:spcBef>
              <a:spcAft>
                <a:spcPct val="0"/>
              </a:spcAft>
              <a:defRPr sz="4400">
                <a:solidFill>
                  <a:schemeClr val="lt1"/>
                </a:solidFill>
                <a:latin typeface="+mn-lt"/>
                <a:ea typeface="+mn-ea"/>
                <a:cs typeface="+mn-cs"/>
                <a:sym typeface="MS PGothic" pitchFamily="34" charset="-128"/>
              </a:defRPr>
            </a:lvl7pPr>
            <a:lvl8pPr marL="2286000" indent="-914400" algn="ctr" rtl="0" fontAlgn="base">
              <a:spcBef>
                <a:spcPct val="0"/>
              </a:spcBef>
              <a:spcAft>
                <a:spcPct val="0"/>
              </a:spcAft>
              <a:defRPr sz="4400">
                <a:solidFill>
                  <a:schemeClr val="lt1"/>
                </a:solidFill>
                <a:latin typeface="+mn-lt"/>
                <a:ea typeface="+mn-ea"/>
                <a:cs typeface="+mn-cs"/>
                <a:sym typeface="MS PGothic" pitchFamily="34" charset="-128"/>
              </a:defRPr>
            </a:lvl8pPr>
            <a:lvl9pPr marL="2743200" indent="-914400" algn="ctr" rtl="0" fontAlgn="base">
              <a:spcBef>
                <a:spcPct val="0"/>
              </a:spcBef>
              <a:spcAft>
                <a:spcPct val="0"/>
              </a:spcAft>
              <a:defRPr sz="4400">
                <a:solidFill>
                  <a:schemeClr val="lt1"/>
                </a:solidFill>
                <a:latin typeface="+mn-lt"/>
                <a:ea typeface="+mn-ea"/>
                <a:cs typeface="+mn-cs"/>
                <a:sym typeface="MS PGothic" pitchFamily="34" charset="-128"/>
              </a:defRPr>
            </a:lvl9pPr>
          </a:lstStyle>
          <a:p>
            <a:pPr marL="0" indent="0">
              <a:defRPr/>
            </a:pPr>
            <a:r>
              <a:rPr lang="cs-CZ" sz="3600" b="1" dirty="0" smtClean="0"/>
              <a:t>Postup pro </a:t>
            </a:r>
            <a:r>
              <a:rPr lang="cs-CZ" sz="3600" b="1" dirty="0"/>
              <a:t>zřízení přípojek a jejich zaevidování a uvedení do provozu</a:t>
            </a:r>
          </a:p>
        </p:txBody>
      </p:sp>
      <p:sp>
        <p:nvSpPr>
          <p:cNvPr id="12" name="Zástupný symbol pro obsah 11"/>
          <p:cNvSpPr>
            <a:spLocks noGrp="1"/>
          </p:cNvSpPr>
          <p:nvPr>
            <p:ph idx="1"/>
          </p:nvPr>
        </p:nvSpPr>
        <p:spPr>
          <a:xfrm>
            <a:off x="457200" y="1220020"/>
            <a:ext cx="8229600" cy="4906144"/>
          </a:xfrm>
        </p:spPr>
        <p:txBody>
          <a:bodyPr/>
          <a:lstStyle/>
          <a:p>
            <a:pPr marL="0" indent="0">
              <a:buNone/>
            </a:pPr>
            <a:r>
              <a:rPr lang="cs-CZ" sz="1500" dirty="0"/>
              <a:t>1</a:t>
            </a:r>
            <a:r>
              <a:rPr lang="cs-CZ" sz="1500" dirty="0" smtClean="0"/>
              <a:t>. Vypracování </a:t>
            </a:r>
            <a:r>
              <a:rPr lang="cs-CZ" sz="1500" dirty="0"/>
              <a:t>projektové </a:t>
            </a:r>
            <a:r>
              <a:rPr lang="cs-CZ" sz="1500" dirty="0" smtClean="0"/>
              <a:t>dokumentace Vodovodní a kanalizační přípojky v obci Libež. </a:t>
            </a:r>
            <a:endParaRPr lang="cs-CZ" sz="1500" dirty="0"/>
          </a:p>
          <a:p>
            <a:pPr marL="0" indent="0">
              <a:buNone/>
            </a:pPr>
            <a:r>
              <a:rPr lang="cs-CZ" sz="1500" dirty="0"/>
              <a:t>2</a:t>
            </a:r>
            <a:r>
              <a:rPr lang="cs-CZ" sz="1500" dirty="0" smtClean="0"/>
              <a:t>. Zajištění </a:t>
            </a:r>
            <a:r>
              <a:rPr lang="cs-CZ" sz="1500" dirty="0"/>
              <a:t>vyjádření </a:t>
            </a:r>
            <a:r>
              <a:rPr lang="cs-CZ" sz="1500" dirty="0" smtClean="0"/>
              <a:t>všech místně příslušných správců sítí.</a:t>
            </a:r>
            <a:endParaRPr lang="cs-CZ" sz="1500" dirty="0"/>
          </a:p>
          <a:p>
            <a:pPr marL="0" indent="0">
              <a:buNone/>
            </a:pPr>
            <a:r>
              <a:rPr lang="cs-CZ" sz="1500" dirty="0"/>
              <a:t>3</a:t>
            </a:r>
            <a:r>
              <a:rPr lang="cs-CZ" sz="1500" dirty="0" smtClean="0"/>
              <a:t>. Zajištění </a:t>
            </a:r>
            <a:r>
              <a:rPr lang="cs-CZ" sz="1500" dirty="0"/>
              <a:t>souhlasu vlastníka vodohospodářských </a:t>
            </a:r>
            <a:r>
              <a:rPr lang="cs-CZ" sz="1500" dirty="0" smtClean="0"/>
              <a:t>sítí.</a:t>
            </a:r>
            <a:endParaRPr lang="cs-CZ" sz="1500" dirty="0"/>
          </a:p>
          <a:p>
            <a:pPr marL="0" indent="0">
              <a:buNone/>
            </a:pPr>
            <a:r>
              <a:rPr lang="cs-CZ" sz="1500" dirty="0"/>
              <a:t>4</a:t>
            </a:r>
            <a:r>
              <a:rPr lang="cs-CZ" sz="1500" dirty="0" smtClean="0"/>
              <a:t>. Místně </a:t>
            </a:r>
            <a:r>
              <a:rPr lang="cs-CZ" sz="1500" dirty="0"/>
              <a:t>příslušný stavební úřad vydá územní souhlas nebo územní rozhodnutí </a:t>
            </a:r>
            <a:r>
              <a:rPr lang="cs-CZ" sz="1500" dirty="0" smtClean="0"/>
              <a:t>na základě žádosti obce Libež.</a:t>
            </a:r>
            <a:endParaRPr lang="cs-CZ" sz="1500" dirty="0"/>
          </a:p>
          <a:p>
            <a:pPr marL="0" indent="0">
              <a:buNone/>
            </a:pPr>
            <a:r>
              <a:rPr lang="cs-CZ" sz="1500" dirty="0"/>
              <a:t>5</a:t>
            </a:r>
            <a:r>
              <a:rPr lang="cs-CZ" sz="1500" dirty="0" smtClean="0"/>
              <a:t>. Vlastní </a:t>
            </a:r>
            <a:r>
              <a:rPr lang="cs-CZ" sz="1500" dirty="0"/>
              <a:t>realizace přípojky (přípojek) - přípojku může realizovat pouze oprávněná osoba nebo firma, svépomoc je možná pouze u zemních prací - napojení na veřejný řad povolenými způsoby a provedení přípojky kontroluje před záhozem </a:t>
            </a:r>
            <a:r>
              <a:rPr lang="cs-CZ" sz="1500" dirty="0" smtClean="0"/>
              <a:t>zástupce Obce (</a:t>
            </a:r>
            <a:r>
              <a:rPr lang="cs-CZ" sz="1500" dirty="0"/>
              <a:t>u vodovodní přípojky osazuje navrtávací pas výhradně </a:t>
            </a:r>
            <a:r>
              <a:rPr lang="cs-CZ" sz="1500" dirty="0" smtClean="0"/>
              <a:t>dodavatel stavby) – Obec Libež </a:t>
            </a:r>
            <a:r>
              <a:rPr lang="cs-CZ" sz="1500" dirty="0"/>
              <a:t>zajistí provedení tlakové zkoušky podle ČSN 75 5911 u vodovodní </a:t>
            </a:r>
            <a:r>
              <a:rPr lang="cs-CZ" sz="1500" dirty="0" smtClean="0"/>
              <a:t>přípojky. Veřejnou část přípojky provedete dodavatel stavby, vybudování soukromé části přípojky si zajistí vlastník připojované nemovitosti. Kontrolu a tlakovou zkoušku zajistí p. Holík jako zástupce Obce.</a:t>
            </a:r>
            <a:endParaRPr lang="cs-CZ" sz="1500" dirty="0"/>
          </a:p>
          <a:p>
            <a:pPr marL="0" indent="0">
              <a:buNone/>
            </a:pPr>
            <a:r>
              <a:rPr lang="cs-CZ" sz="1500" dirty="0"/>
              <a:t>6</a:t>
            </a:r>
            <a:r>
              <a:rPr lang="cs-CZ" sz="1500" dirty="0" smtClean="0"/>
              <a:t>. Uvedení </a:t>
            </a:r>
            <a:r>
              <a:rPr lang="cs-CZ" sz="1500" dirty="0"/>
              <a:t>přípojky (přípojek) do provozu </a:t>
            </a:r>
            <a:r>
              <a:rPr lang="cs-CZ" sz="1500" dirty="0" smtClean="0"/>
              <a:t>– vlastník připojované nemovitosti </a:t>
            </a:r>
            <a:r>
              <a:rPr lang="cs-CZ" sz="1500" dirty="0"/>
              <a:t>vyzve po dokončení přípojky </a:t>
            </a:r>
            <a:r>
              <a:rPr lang="cs-CZ" sz="1500" dirty="0" smtClean="0"/>
              <a:t>Obec Libež </a:t>
            </a:r>
            <a:r>
              <a:rPr lang="cs-CZ" sz="1500" dirty="0"/>
              <a:t>ke </a:t>
            </a:r>
            <a:r>
              <a:rPr lang="cs-CZ" sz="1500" dirty="0" smtClean="0"/>
              <a:t>kontrole. </a:t>
            </a:r>
            <a:r>
              <a:rPr lang="cs-CZ" sz="1500" dirty="0"/>
              <a:t>Je-li vše v pořádku a provedení odpovídá příslušným požadavkům, normám a předpisům, vydá </a:t>
            </a:r>
            <a:r>
              <a:rPr lang="cs-CZ" sz="1500" dirty="0" smtClean="0"/>
              <a:t>zástupce Obce Libež </a:t>
            </a:r>
            <a:r>
              <a:rPr lang="cs-CZ" sz="1500" dirty="0"/>
              <a:t>souhlas s uvedením přípojek do provozu - </a:t>
            </a:r>
            <a:r>
              <a:rPr lang="cs-CZ" sz="1500" dirty="0" smtClean="0"/>
              <a:t>vlastník obdrží při kontrole dotazník </a:t>
            </a:r>
            <a:r>
              <a:rPr lang="cs-CZ" sz="1500" dirty="0"/>
              <a:t>pro uzavření </a:t>
            </a:r>
            <a:r>
              <a:rPr lang="cs-CZ" sz="1500" dirty="0" smtClean="0"/>
              <a:t>Smlouvy o dodávce vody a odkanalizování.</a:t>
            </a:r>
            <a:endParaRPr lang="cs-CZ" sz="1500" dirty="0"/>
          </a:p>
          <a:p>
            <a:pPr marL="0" indent="0">
              <a:buNone/>
            </a:pPr>
            <a:r>
              <a:rPr lang="cs-CZ" sz="1500" dirty="0"/>
              <a:t>7</a:t>
            </a:r>
            <a:r>
              <a:rPr lang="cs-CZ" sz="1500" dirty="0" smtClean="0"/>
              <a:t>. Vodovodní </a:t>
            </a:r>
            <a:r>
              <a:rPr lang="cs-CZ" sz="1500" dirty="0"/>
              <a:t>přípojka dle zákona 274/2001 Sb. nesmí být propojena s jiným zdrojem vody (např. studna, vrt apod.)</a:t>
            </a:r>
          </a:p>
          <a:p>
            <a:pPr marL="0" indent="0">
              <a:buNone/>
            </a:pPr>
            <a:r>
              <a:rPr lang="cs-CZ" sz="1500" dirty="0"/>
              <a:t>8</a:t>
            </a:r>
            <a:r>
              <a:rPr lang="cs-CZ" sz="1500" dirty="0" smtClean="0"/>
              <a:t>. Přípojky </a:t>
            </a:r>
            <a:r>
              <a:rPr lang="cs-CZ" sz="1500" dirty="0"/>
              <a:t>je nutno před zásypem zdokumentovat a nafotit</a:t>
            </a:r>
            <a:r>
              <a:rPr lang="cs-CZ" sz="1500" dirty="0" smtClean="0"/>
              <a:t>.</a:t>
            </a:r>
          </a:p>
          <a:p>
            <a:pPr marL="0" indent="0">
              <a:buNone/>
            </a:pPr>
            <a:r>
              <a:rPr lang="cs-CZ" sz="1500" dirty="0"/>
              <a:t>9</a:t>
            </a:r>
            <a:r>
              <a:rPr lang="cs-CZ" sz="1500" dirty="0" smtClean="0"/>
              <a:t>. Přípojka musí být provedena v souladu s projektovou dokumentací </a:t>
            </a:r>
            <a:r>
              <a:rPr lang="cs-CZ" sz="1500" dirty="0"/>
              <a:t>Vodovodní a kanalizační přípojky v obci Libež </a:t>
            </a:r>
            <a:r>
              <a:rPr lang="cs-CZ" sz="1500" dirty="0" smtClean="0"/>
              <a:t>a po dokončení musí být vytyčena! </a:t>
            </a:r>
            <a:endParaRPr lang="cs-CZ" sz="1500" dirty="0"/>
          </a:p>
        </p:txBody>
      </p:sp>
      <p:pic>
        <p:nvPicPr>
          <p:cNvPr id="4" name="Obráze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7200" y="165641"/>
            <a:ext cx="756084" cy="875999"/>
          </a:xfrm>
          <a:prstGeom prst="rect">
            <a:avLst/>
          </a:prstGeom>
        </p:spPr>
      </p:pic>
    </p:spTree>
    <p:extLst>
      <p:ext uri="{BB962C8B-B14F-4D97-AF65-F5344CB8AC3E}">
        <p14:creationId xmlns:p14="http://schemas.microsoft.com/office/powerpoint/2010/main" val="2177190743"/>
      </p:ext>
    </p:extLst>
  </p:cSld>
  <p:clrMapOvr>
    <a:masterClrMapping/>
  </p:clrMapOvr>
  <p:transition spd="slow">
    <p:cove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Nadpis 2"/>
          <p:cNvSpPr txBox="1">
            <a:spLocks noChangeArrowheads="1"/>
          </p:cNvSpPr>
          <p:nvPr/>
        </p:nvSpPr>
        <p:spPr bwMode="auto">
          <a:xfrm>
            <a:off x="287524" y="1232756"/>
            <a:ext cx="8553664" cy="4752528"/>
          </a:xfrm>
          <a:prstGeom prst="rect">
            <a:avLst/>
          </a:prstGeom>
          <a:solidFill>
            <a:srgbClr val="ACC22D"/>
          </a:solidFill>
          <a:ln>
            <a:noFill/>
          </a:ln>
        </p:spPr>
        <p:txBody>
          <a:bodyPr vert="horz" wrap="square" lIns="91440" tIns="45720" rIns="91440" bIns="45720" numCol="1" anchor="ctr" anchorCtr="0" compatLnSpc="1">
            <a:prstTxWarp prst="textNoShape">
              <a:avLst/>
            </a:prstTxWarp>
          </a:bodyPr>
          <a:lstStyle>
            <a:lvl1pPr marL="914400" indent="-914400" algn="ctr" rtl="0" eaLnBrk="0" fontAlgn="base" hangingPunct="0">
              <a:spcBef>
                <a:spcPct val="0"/>
              </a:spcBef>
              <a:spcAft>
                <a:spcPct val="0"/>
              </a:spcAft>
              <a:defRPr sz="4400">
                <a:solidFill>
                  <a:schemeClr val="tx1"/>
                </a:solidFill>
                <a:latin typeface="+mj-lt"/>
                <a:ea typeface="+mj-ea"/>
                <a:cs typeface="+mj-cs"/>
                <a:sym typeface="MS PGothic" pitchFamily="34" charset="-128"/>
              </a:defRPr>
            </a:lvl1pPr>
            <a:lvl2pPr marL="914400" indent="-914400" algn="ctr" rtl="0" eaLnBrk="0" fontAlgn="base" hangingPunct="0">
              <a:spcBef>
                <a:spcPct val="0"/>
              </a:spcBef>
              <a:spcAft>
                <a:spcPct val="0"/>
              </a:spcAft>
              <a:defRPr sz="4400">
                <a:solidFill>
                  <a:schemeClr val="tx1"/>
                </a:solidFill>
                <a:latin typeface="Calibri" pitchFamily="34" charset="0"/>
                <a:ea typeface="SimSun" pitchFamily="2" charset="-122"/>
                <a:sym typeface="MS PGothic" pitchFamily="34" charset="-128"/>
              </a:defRPr>
            </a:lvl2pPr>
            <a:lvl3pPr marL="914400" indent="-914400" algn="ctr" rtl="0" eaLnBrk="0" fontAlgn="base" hangingPunct="0">
              <a:spcBef>
                <a:spcPct val="0"/>
              </a:spcBef>
              <a:spcAft>
                <a:spcPct val="0"/>
              </a:spcAft>
              <a:defRPr sz="4400">
                <a:solidFill>
                  <a:schemeClr val="tx1"/>
                </a:solidFill>
                <a:latin typeface="Calibri" pitchFamily="34" charset="0"/>
                <a:ea typeface="SimSun" pitchFamily="2" charset="-122"/>
                <a:sym typeface="MS PGothic" pitchFamily="34" charset="-128"/>
              </a:defRPr>
            </a:lvl3pPr>
            <a:lvl4pPr marL="914400" indent="-914400" algn="ctr" rtl="0" eaLnBrk="0" fontAlgn="base" hangingPunct="0">
              <a:spcBef>
                <a:spcPct val="0"/>
              </a:spcBef>
              <a:spcAft>
                <a:spcPct val="0"/>
              </a:spcAft>
              <a:defRPr sz="4400">
                <a:solidFill>
                  <a:schemeClr val="tx1"/>
                </a:solidFill>
                <a:latin typeface="Calibri" pitchFamily="34" charset="0"/>
                <a:ea typeface="SimSun" pitchFamily="2" charset="-122"/>
                <a:sym typeface="MS PGothic" pitchFamily="34" charset="-128"/>
              </a:defRPr>
            </a:lvl4pPr>
            <a:lvl5pPr marL="914400" indent="-914400" algn="ctr" rtl="0" eaLnBrk="0" fontAlgn="base" hangingPunct="0">
              <a:spcBef>
                <a:spcPct val="0"/>
              </a:spcBef>
              <a:spcAft>
                <a:spcPct val="0"/>
              </a:spcAft>
              <a:defRPr sz="4400">
                <a:solidFill>
                  <a:schemeClr val="tx1"/>
                </a:solidFill>
                <a:latin typeface="Calibri" pitchFamily="34" charset="0"/>
                <a:ea typeface="SimSun" pitchFamily="2" charset="-122"/>
                <a:sym typeface="MS PGothic" pitchFamily="34" charset="-128"/>
              </a:defRPr>
            </a:lvl5pPr>
            <a:lvl6pPr marL="1371600" indent="-914400" algn="ctr" rtl="0" fontAlgn="base">
              <a:spcBef>
                <a:spcPct val="0"/>
              </a:spcBef>
              <a:spcAft>
                <a:spcPct val="0"/>
              </a:spcAft>
              <a:defRPr sz="4400">
                <a:solidFill>
                  <a:schemeClr val="tx1"/>
                </a:solidFill>
                <a:latin typeface="Calibri" pitchFamily="34" charset="0"/>
                <a:ea typeface="SimSun" pitchFamily="2" charset="-122"/>
                <a:sym typeface="MS PGothic" pitchFamily="34" charset="-128"/>
              </a:defRPr>
            </a:lvl6pPr>
            <a:lvl7pPr marL="1828800" indent="-914400" algn="ctr" rtl="0" fontAlgn="base">
              <a:spcBef>
                <a:spcPct val="0"/>
              </a:spcBef>
              <a:spcAft>
                <a:spcPct val="0"/>
              </a:spcAft>
              <a:defRPr sz="4400">
                <a:solidFill>
                  <a:schemeClr val="tx1"/>
                </a:solidFill>
                <a:latin typeface="Calibri" pitchFamily="34" charset="0"/>
                <a:ea typeface="SimSun" pitchFamily="2" charset="-122"/>
                <a:sym typeface="MS PGothic" pitchFamily="34" charset="-128"/>
              </a:defRPr>
            </a:lvl7pPr>
            <a:lvl8pPr marL="2286000" indent="-914400" algn="ctr" rtl="0" fontAlgn="base">
              <a:spcBef>
                <a:spcPct val="0"/>
              </a:spcBef>
              <a:spcAft>
                <a:spcPct val="0"/>
              </a:spcAft>
              <a:defRPr sz="4400">
                <a:solidFill>
                  <a:schemeClr val="tx1"/>
                </a:solidFill>
                <a:latin typeface="Calibri" pitchFamily="34" charset="0"/>
                <a:ea typeface="SimSun" pitchFamily="2" charset="-122"/>
                <a:sym typeface="MS PGothic" pitchFamily="34" charset="-128"/>
              </a:defRPr>
            </a:lvl8pPr>
            <a:lvl9pPr marL="2743200" indent="-914400" algn="ctr" rtl="0" fontAlgn="base">
              <a:spcBef>
                <a:spcPct val="0"/>
              </a:spcBef>
              <a:spcAft>
                <a:spcPct val="0"/>
              </a:spcAft>
              <a:defRPr sz="4400">
                <a:solidFill>
                  <a:schemeClr val="tx1"/>
                </a:solidFill>
                <a:latin typeface="Calibri" pitchFamily="34" charset="0"/>
                <a:ea typeface="SimSun" pitchFamily="2" charset="-122"/>
                <a:sym typeface="MS PGothic" pitchFamily="34" charset="-128"/>
              </a:defRPr>
            </a:lvl9pPr>
          </a:lstStyle>
          <a:p>
            <a:pPr marL="0" indent="0"/>
            <a:r>
              <a:rPr lang="cs-CZ" altLang="cs-CZ" sz="6000" b="1" kern="0" dirty="0">
                <a:solidFill>
                  <a:schemeClr val="bg1"/>
                </a:solidFill>
                <a:latin typeface="Arial" panose="020B0604020202020204" pitchFamily="34" charset="0"/>
                <a:cs typeface="Arial" panose="020B0604020202020204" pitchFamily="34" charset="0"/>
              </a:rPr>
              <a:t> </a:t>
            </a:r>
            <a:r>
              <a:rPr lang="cs-CZ" altLang="cs-CZ" sz="6000" b="1" kern="0" dirty="0" smtClean="0">
                <a:solidFill>
                  <a:schemeClr val="bg1"/>
                </a:solidFill>
                <a:latin typeface="Arial" panose="020B0604020202020204" pitchFamily="34" charset="0"/>
                <a:cs typeface="Arial" panose="020B0604020202020204" pitchFamily="34" charset="0"/>
              </a:rPr>
              <a:t>Kanalizační přípojka</a:t>
            </a:r>
            <a:endParaRPr lang="cs-CZ" altLang="cs-CZ" sz="6000" b="1" kern="0" dirty="0">
              <a:solidFill>
                <a:schemeClr val="bg1"/>
              </a:solidFill>
              <a:latin typeface="Arial" panose="020B0604020202020204" pitchFamily="34" charset="0"/>
              <a:cs typeface="Arial" panose="020B0604020202020204" pitchFamily="34" charset="0"/>
            </a:endParaRPr>
          </a:p>
        </p:txBody>
      </p:sp>
      <p:pic>
        <p:nvPicPr>
          <p:cNvPr id="3" name="Obrázek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67544" y="188640"/>
            <a:ext cx="756084" cy="875999"/>
          </a:xfrm>
          <a:prstGeom prst="rect">
            <a:avLst/>
          </a:prstGeom>
        </p:spPr>
      </p:pic>
    </p:spTree>
    <p:extLst>
      <p:ext uri="{BB962C8B-B14F-4D97-AF65-F5344CB8AC3E}">
        <p14:creationId xmlns:p14="http://schemas.microsoft.com/office/powerpoint/2010/main" val="182173897"/>
      </p:ext>
    </p:extLst>
  </p:cSld>
  <p:clrMapOvr>
    <a:masterClrMapping/>
  </p:clrMapOvr>
  <p:transition spd="slow">
    <p:cover/>
  </p:transition>
  <p:timing>
    <p:tnLst>
      <p:par>
        <p:cTn id="1" dur="indefinite" restart="never" nodeType="tmRoot"/>
      </p:par>
    </p:tnLst>
  </p:timing>
</p:sld>
</file>

<file path=ppt/theme/theme1.xml><?xml version="1.0" encoding="utf-8"?>
<a:theme xmlns:a="http://schemas.openxmlformats.org/drawingml/2006/main" name="Motiv systému Office">
  <a:themeElements>
    <a:clrScheme name="">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Motiv systému Office">
      <a:majorFont>
        <a:latin typeface="Calibri"/>
        <a:ea typeface="SimSun"/>
        <a:cs typeface=""/>
      </a:majorFont>
      <a:minorFont>
        <a:latin typeface="Calibri"/>
        <a:ea typeface="SimSun"/>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157269383</TotalTime>
  <Pages>0</Pages>
  <Words>1106</Words>
  <Characters>0</Characters>
  <Application>Microsoft Office PowerPoint</Application>
  <DocSecurity>0</DocSecurity>
  <PresentationFormat>Předvádění na obrazovce (4:3)</PresentationFormat>
  <Lines>0</Lines>
  <Paragraphs>85</Paragraphs>
  <Slides>15</Slides>
  <Notes>0</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15</vt:i4>
      </vt:variant>
    </vt:vector>
  </HeadingPairs>
  <TitlesOfParts>
    <vt:vector size="21" baseType="lpstr">
      <vt:lpstr>MS PGothic</vt:lpstr>
      <vt:lpstr>SimSun</vt:lpstr>
      <vt:lpstr>Arial</vt:lpstr>
      <vt:lpstr>Calibri</vt:lpstr>
      <vt:lpstr>Times New Roman</vt:lpstr>
      <vt:lpstr>Motiv systému Office</vt:lpstr>
      <vt:lpstr> Standardy vodovodních a kanalizačních přípojek Libež </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CharactersWithSpaces>0</CharactersWithSpaces>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VHS Benešov</dc:title>
  <dc:creator>redit_4</dc:creator>
  <cp:lastModifiedBy>David</cp:lastModifiedBy>
  <cp:revision>686</cp:revision>
  <cp:lastPrinted>2021-06-23T08:59:06Z</cp:lastPrinted>
  <dcterms:created xsi:type="dcterms:W3CDTF">2013-05-22T05:17:00Z</dcterms:created>
  <dcterms:modified xsi:type="dcterms:W3CDTF">2023-03-03T10:39:04Z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1033-8.1.0.2948</vt:lpwstr>
  </property>
</Properties>
</file>